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556500" cy="10693400"/>
  <p:notesSz cx="7099300" cy="102346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BEC0C2"/>
    <a:srgbClr val="333031"/>
    <a:srgbClr val="1747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93647" autoAdjust="0"/>
  </p:normalViewPr>
  <p:slideViewPr>
    <p:cSldViewPr>
      <p:cViewPr>
        <p:scale>
          <a:sx n="111" d="100"/>
          <a:sy n="111" d="100"/>
        </p:scale>
        <p:origin x="78" y="-15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emf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hyperlink" Target="https://forms.office.com/r/fG84hFJ3UF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図 59">
            <a:extLst>
              <a:ext uri="{FF2B5EF4-FFF2-40B4-BE49-F238E27FC236}">
                <a16:creationId xmlns:a16="http://schemas.microsoft.com/office/drawing/2014/main" id="{F6E99D86-13C4-066B-B2DD-CDCCA86396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395"/>
          <a:stretch/>
        </p:blipFill>
        <p:spPr>
          <a:xfrm>
            <a:off x="5278990" y="4927880"/>
            <a:ext cx="1883001" cy="16586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70F010DE-6F4C-9D7B-BF16-526F3EA7B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513" y="5068331"/>
            <a:ext cx="593365" cy="569022"/>
          </a:xfrm>
          <a:prstGeom prst="rect">
            <a:avLst/>
          </a:prstGeom>
        </p:spPr>
      </p:pic>
      <p:sp>
        <p:nvSpPr>
          <p:cNvPr id="155" name="object 4">
            <a:extLst>
              <a:ext uri="{FF2B5EF4-FFF2-40B4-BE49-F238E27FC236}">
                <a16:creationId xmlns:a16="http://schemas.microsoft.com/office/drawing/2014/main" id="{10D741D2-8239-422E-5843-33E1573B00E6}"/>
              </a:ext>
            </a:extLst>
          </p:cNvPr>
          <p:cNvSpPr/>
          <p:nvPr/>
        </p:nvSpPr>
        <p:spPr>
          <a:xfrm>
            <a:off x="-317" y="-14267"/>
            <a:ext cx="7557134" cy="3016731"/>
          </a:xfrm>
          <a:custGeom>
            <a:avLst/>
            <a:gdLst/>
            <a:ahLst/>
            <a:cxnLst/>
            <a:rect l="l" t="t" r="r" b="b"/>
            <a:pathLst>
              <a:path w="7557134" h="6350000">
                <a:moveTo>
                  <a:pt x="0" y="6350000"/>
                </a:moveTo>
                <a:lnTo>
                  <a:pt x="7556855" y="6350000"/>
                </a:lnTo>
                <a:lnTo>
                  <a:pt x="7556855" y="0"/>
                </a:lnTo>
                <a:lnTo>
                  <a:pt x="0" y="0"/>
                </a:lnTo>
                <a:lnTo>
                  <a:pt x="0" y="6350000"/>
                </a:lnTo>
                <a:close/>
              </a:path>
            </a:pathLst>
          </a:custGeom>
          <a:solidFill>
            <a:srgbClr val="F9ED3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1" name="object 101"/>
          <p:cNvSpPr/>
          <p:nvPr/>
        </p:nvSpPr>
        <p:spPr>
          <a:xfrm>
            <a:off x="450115" y="3585887"/>
            <a:ext cx="2671468" cy="194945"/>
          </a:xfrm>
          <a:custGeom>
            <a:avLst/>
            <a:gdLst/>
            <a:ahLst/>
            <a:cxnLst/>
            <a:rect l="l" t="t" r="r" b="b"/>
            <a:pathLst>
              <a:path w="3040379" h="194945">
                <a:moveTo>
                  <a:pt x="3040164" y="0"/>
                </a:moveTo>
                <a:lnTo>
                  <a:pt x="0" y="0"/>
                </a:lnTo>
                <a:lnTo>
                  <a:pt x="0" y="194348"/>
                </a:lnTo>
                <a:lnTo>
                  <a:pt x="3040164" y="194348"/>
                </a:lnTo>
                <a:lnTo>
                  <a:pt x="3040164" y="0"/>
                </a:lnTo>
                <a:close/>
              </a:path>
            </a:pathLst>
          </a:custGeom>
          <a:solidFill>
            <a:srgbClr val="F9ED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F5646185-7567-8A9A-396E-1C1CDEA419B5}"/>
              </a:ext>
            </a:extLst>
          </p:cNvPr>
          <p:cNvSpPr txBox="1"/>
          <p:nvPr/>
        </p:nvSpPr>
        <p:spPr>
          <a:xfrm>
            <a:off x="3951289" y="3057226"/>
            <a:ext cx="356076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endParaRPr kumimoji="1" lang="en-US" altLang="ja-JP" sz="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時～　・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時～（各回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分）</a:t>
            </a: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C6F648B3-98AC-B866-4E42-C81A0C416B8D}"/>
              </a:ext>
            </a:extLst>
          </p:cNvPr>
          <p:cNvSpPr txBox="1"/>
          <p:nvPr/>
        </p:nvSpPr>
        <p:spPr>
          <a:xfrm>
            <a:off x="242466" y="3821558"/>
            <a:ext cx="7269584" cy="1039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昨今、地震大国日本では、</a:t>
            </a:r>
            <a:r>
              <a:rPr kumimoji="1" lang="ja-JP" altLang="en-US" sz="1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巨大地震 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が増加しており、更に </a:t>
            </a:r>
            <a:r>
              <a:rPr kumimoji="1" lang="ja-JP" altLang="en-US" sz="1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繰り返し 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で地震が発生しています。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一度目の地震に耐えても二度目、三度目の地震が来たら耐えられるかどうか、不安に思われませんか？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どの会社も</a:t>
            </a:r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地震に強い</a:t>
            </a:r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と謳っており、その違いが分からない</a:t>
            </a:r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という方へ。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たった６０分の当セミナーに参加すれば、 </a:t>
            </a:r>
            <a:r>
              <a:rPr kumimoji="1" lang="ja-JP" altLang="en-US" sz="1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会社選びの基準が明確に 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なります。</a:t>
            </a: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68F95ECC-8D63-6AE0-90A4-51E847C77AEF}"/>
              </a:ext>
            </a:extLst>
          </p:cNvPr>
          <p:cNvSpPr txBox="1"/>
          <p:nvPr/>
        </p:nvSpPr>
        <p:spPr>
          <a:xfrm>
            <a:off x="425450" y="3237925"/>
            <a:ext cx="28950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「耐震セミナー」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1" name="テキスト ボックス 160">
            <a:extLst>
              <a:ext uri="{FF2B5EF4-FFF2-40B4-BE49-F238E27FC236}">
                <a16:creationId xmlns:a16="http://schemas.microsoft.com/office/drawing/2014/main" id="{17E3C344-2629-AC54-99FE-92E45179340A}"/>
              </a:ext>
            </a:extLst>
          </p:cNvPr>
          <p:cNvSpPr txBox="1"/>
          <p:nvPr/>
        </p:nvSpPr>
        <p:spPr>
          <a:xfrm>
            <a:off x="273050" y="3012301"/>
            <a:ext cx="33033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ご家族の命と財産、その後の暮らしを守る</a:t>
            </a: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87BB02F4-729B-B5F8-673D-622090D77DA1}"/>
              </a:ext>
            </a:extLst>
          </p:cNvPr>
          <p:cNvSpPr/>
          <p:nvPr/>
        </p:nvSpPr>
        <p:spPr>
          <a:xfrm>
            <a:off x="1209825" y="5712776"/>
            <a:ext cx="5540225" cy="900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パナソニック ショウルーム 宮崎</a:t>
            </a:r>
            <a:endParaRPr kumimoji="1" lang="en-US" altLang="ja-JP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3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〒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880-0925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zh-TW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宮崎県宮崎市</a:t>
            </a:r>
            <a:endParaRPr kumimoji="1" lang="en-US" altLang="zh-TW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  　</a:t>
            </a:r>
            <a:r>
              <a:rPr kumimoji="1" lang="zh-TW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大字本郷北方字草葉</a:t>
            </a:r>
            <a:r>
              <a:rPr kumimoji="1" lang="en-US" altLang="zh-TW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2099-2</a:t>
            </a:r>
            <a:endParaRPr kumimoji="1" lang="en-US" altLang="ja-JP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B452796-06A6-49BA-9E37-3C2102764B55}"/>
              </a:ext>
            </a:extLst>
          </p:cNvPr>
          <p:cNvGrpSpPr/>
          <p:nvPr/>
        </p:nvGrpSpPr>
        <p:grpSpPr>
          <a:xfrm>
            <a:off x="273050" y="5802211"/>
            <a:ext cx="838200" cy="780483"/>
            <a:chOff x="318801" y="9031486"/>
            <a:chExt cx="838200" cy="780483"/>
          </a:xfrm>
        </p:grpSpPr>
        <p:sp>
          <p:nvSpPr>
            <p:cNvPr id="186" name="楕円 185">
              <a:extLst>
                <a:ext uri="{FF2B5EF4-FFF2-40B4-BE49-F238E27FC236}">
                  <a16:creationId xmlns:a16="http://schemas.microsoft.com/office/drawing/2014/main" id="{B7B102ED-8D43-96E4-2054-F8D291E976F8}"/>
                </a:ext>
              </a:extLst>
            </p:cNvPr>
            <p:cNvSpPr/>
            <p:nvPr/>
          </p:nvSpPr>
          <p:spPr>
            <a:xfrm>
              <a:off x="318801" y="9031486"/>
              <a:ext cx="836231" cy="780483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A2A0EF2E-39FB-2143-DF32-FEBE816D613F}"/>
                </a:ext>
              </a:extLst>
            </p:cNvPr>
            <p:cNvSpPr txBox="1"/>
            <p:nvPr/>
          </p:nvSpPr>
          <p:spPr>
            <a:xfrm>
              <a:off x="335373" y="9196608"/>
              <a:ext cx="8216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会場</a:t>
              </a:r>
              <a:endParaRPr lang="ja-JP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48" name="正方形/長方形 2047">
            <a:extLst>
              <a:ext uri="{FF2B5EF4-FFF2-40B4-BE49-F238E27FC236}">
                <a16:creationId xmlns:a16="http://schemas.microsoft.com/office/drawing/2014/main" id="{FAFEBDC0-0765-B98E-77E1-4915CF4FC9C4}"/>
              </a:ext>
            </a:extLst>
          </p:cNvPr>
          <p:cNvSpPr/>
          <p:nvPr/>
        </p:nvSpPr>
        <p:spPr>
          <a:xfrm>
            <a:off x="1263650" y="4882467"/>
            <a:ext cx="5540225" cy="900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右のＱＲコードより</a:t>
            </a:r>
            <a:endParaRPr kumimoji="1" lang="en-US" altLang="ja-JP" sz="16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お申し込みください</a:t>
            </a:r>
            <a:endParaRPr kumimoji="1" lang="en-US" altLang="ja-JP" sz="16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E49589E-2EEB-DB1A-990A-08A18AB20BA7}"/>
              </a:ext>
            </a:extLst>
          </p:cNvPr>
          <p:cNvGrpSpPr/>
          <p:nvPr/>
        </p:nvGrpSpPr>
        <p:grpSpPr>
          <a:xfrm>
            <a:off x="273050" y="4911853"/>
            <a:ext cx="838200" cy="780483"/>
            <a:chOff x="273050" y="8057037"/>
            <a:chExt cx="838200" cy="780483"/>
          </a:xfrm>
        </p:grpSpPr>
        <p:sp>
          <p:nvSpPr>
            <p:cNvPr id="191" name="楕円 190">
              <a:extLst>
                <a:ext uri="{FF2B5EF4-FFF2-40B4-BE49-F238E27FC236}">
                  <a16:creationId xmlns:a16="http://schemas.microsoft.com/office/drawing/2014/main" id="{AEC932D8-068B-2B40-1443-1C764834BE6E}"/>
                </a:ext>
              </a:extLst>
            </p:cNvPr>
            <p:cNvSpPr/>
            <p:nvPr/>
          </p:nvSpPr>
          <p:spPr>
            <a:xfrm>
              <a:off x="273050" y="8057037"/>
              <a:ext cx="836231" cy="780483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49" name="テキスト ボックス 2048">
              <a:extLst>
                <a:ext uri="{FF2B5EF4-FFF2-40B4-BE49-F238E27FC236}">
                  <a16:creationId xmlns:a16="http://schemas.microsoft.com/office/drawing/2014/main" id="{F1DA7C76-AEDB-FEAF-636C-548FF32C6FD8}"/>
                </a:ext>
              </a:extLst>
            </p:cNvPr>
            <p:cNvSpPr txBox="1"/>
            <p:nvPr/>
          </p:nvSpPr>
          <p:spPr>
            <a:xfrm>
              <a:off x="289622" y="8222159"/>
              <a:ext cx="8216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申込</a:t>
              </a:r>
              <a:endParaRPr lang="ja-JP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53" name="テキスト ボックス 2052">
            <a:extLst>
              <a:ext uri="{FF2B5EF4-FFF2-40B4-BE49-F238E27FC236}">
                <a16:creationId xmlns:a16="http://schemas.microsoft.com/office/drawing/2014/main" id="{44896842-237A-7E0F-F3F0-D57F7593B0D3}"/>
              </a:ext>
            </a:extLst>
          </p:cNvPr>
          <p:cNvSpPr txBox="1"/>
          <p:nvPr/>
        </p:nvSpPr>
        <p:spPr>
          <a:xfrm>
            <a:off x="4002975" y="5097116"/>
            <a:ext cx="10774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https://forms.office.com/r/fG84hFJ3UF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" name="object 24">
            <a:extLst>
              <a:ext uri="{FF2B5EF4-FFF2-40B4-BE49-F238E27FC236}">
                <a16:creationId xmlns:a16="http://schemas.microsoft.com/office/drawing/2014/main" id="{D3447C68-8AC2-F205-F6D3-65212395E00F}"/>
              </a:ext>
            </a:extLst>
          </p:cNvPr>
          <p:cNvGrpSpPr/>
          <p:nvPr/>
        </p:nvGrpSpPr>
        <p:grpSpPr>
          <a:xfrm>
            <a:off x="1627717" y="9630467"/>
            <a:ext cx="3651272" cy="224998"/>
            <a:chOff x="1039078" y="9593948"/>
            <a:chExt cx="1756261" cy="128955"/>
          </a:xfrm>
        </p:grpSpPr>
        <p:pic>
          <p:nvPicPr>
            <p:cNvPr id="13" name="object 27">
              <a:extLst>
                <a:ext uri="{FF2B5EF4-FFF2-40B4-BE49-F238E27FC236}">
                  <a16:creationId xmlns:a16="http://schemas.microsoft.com/office/drawing/2014/main" id="{6DD02209-6B19-D3C9-B3E1-A944269DBA7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39078" y="9604602"/>
              <a:ext cx="401614" cy="86385"/>
            </a:xfrm>
            <a:prstGeom prst="rect">
              <a:avLst/>
            </a:prstGeom>
          </p:spPr>
        </p:pic>
        <p:pic>
          <p:nvPicPr>
            <p:cNvPr id="14" name="object 28">
              <a:extLst>
                <a:ext uri="{FF2B5EF4-FFF2-40B4-BE49-F238E27FC236}">
                  <a16:creationId xmlns:a16="http://schemas.microsoft.com/office/drawing/2014/main" id="{B6C96554-3025-B19C-B78C-6628552CF91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85233" y="9609691"/>
              <a:ext cx="283211" cy="102795"/>
            </a:xfrm>
            <a:prstGeom prst="rect">
              <a:avLst/>
            </a:prstGeom>
          </p:spPr>
        </p:pic>
        <p:pic>
          <p:nvPicPr>
            <p:cNvPr id="15" name="object 29">
              <a:extLst>
                <a:ext uri="{FF2B5EF4-FFF2-40B4-BE49-F238E27FC236}">
                  <a16:creationId xmlns:a16="http://schemas.microsoft.com/office/drawing/2014/main" id="{07B448AC-46FF-63BE-F711-C6A2B24E4FA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23313" y="9593948"/>
              <a:ext cx="972026" cy="128955"/>
            </a:xfrm>
            <a:prstGeom prst="rect">
              <a:avLst/>
            </a:prstGeom>
          </p:spPr>
        </p:pic>
      </p:grpSp>
      <p:sp>
        <p:nvSpPr>
          <p:cNvPr id="17" name="object 45">
            <a:extLst>
              <a:ext uri="{FF2B5EF4-FFF2-40B4-BE49-F238E27FC236}">
                <a16:creationId xmlns:a16="http://schemas.microsoft.com/office/drawing/2014/main" id="{417F8194-ED87-B37A-06D2-7D80F47C3C2C}"/>
              </a:ext>
            </a:extLst>
          </p:cNvPr>
          <p:cNvSpPr/>
          <p:nvPr/>
        </p:nvSpPr>
        <p:spPr>
          <a:xfrm>
            <a:off x="6615150" y="9938842"/>
            <a:ext cx="598805" cy="598805"/>
          </a:xfrm>
          <a:custGeom>
            <a:avLst/>
            <a:gdLst/>
            <a:ahLst/>
            <a:cxnLst/>
            <a:rect l="l" t="t" r="r" b="b"/>
            <a:pathLst>
              <a:path w="598804" h="598804">
                <a:moveTo>
                  <a:pt x="598297" y="0"/>
                </a:moveTo>
                <a:lnTo>
                  <a:pt x="0" y="0"/>
                </a:lnTo>
                <a:lnTo>
                  <a:pt x="0" y="598297"/>
                </a:lnTo>
                <a:lnTo>
                  <a:pt x="598297" y="598297"/>
                </a:lnTo>
                <a:lnTo>
                  <a:pt x="598297" y="0"/>
                </a:lnTo>
                <a:close/>
              </a:path>
            </a:pathLst>
          </a:custGeom>
          <a:solidFill>
            <a:srgbClr val="BEC0C2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1AD2B3D-497C-BC95-90B9-8BA750D17925}"/>
              </a:ext>
            </a:extLst>
          </p:cNvPr>
          <p:cNvSpPr txBox="1"/>
          <p:nvPr/>
        </p:nvSpPr>
        <p:spPr>
          <a:xfrm>
            <a:off x="3458508" y="9967178"/>
            <a:ext cx="2207461" cy="24890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0985-65-5501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DE6B87E-2F2C-EE2A-4BB0-4E7AEBDE3D56}"/>
              </a:ext>
            </a:extLst>
          </p:cNvPr>
          <p:cNvSpPr txBox="1"/>
          <p:nvPr/>
        </p:nvSpPr>
        <p:spPr>
          <a:xfrm>
            <a:off x="3458507" y="10292338"/>
            <a:ext cx="2352989" cy="24890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kumimoji="1" lang="en-US" altLang="ja-JP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https://house.hirashima-kenzai.com/</a:t>
            </a:r>
            <a:endParaRPr kumimoji="1" lang="ja-JP" altLang="en-US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B885ADF-8F6D-3188-E061-A7F441979E89}"/>
              </a:ext>
            </a:extLst>
          </p:cNvPr>
          <p:cNvSpPr/>
          <p:nvPr/>
        </p:nvSpPr>
        <p:spPr>
          <a:xfrm>
            <a:off x="2897272" y="9991087"/>
            <a:ext cx="570918" cy="224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資料請求・</a:t>
            </a:r>
            <a:endParaRPr kumimoji="1" lang="en-US" altLang="ja-JP" sz="5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5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お問い合せは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16B200D-2C22-1001-60E0-B26C9F25E2AC}"/>
              </a:ext>
            </a:extLst>
          </p:cNvPr>
          <p:cNvSpPr/>
          <p:nvPr/>
        </p:nvSpPr>
        <p:spPr>
          <a:xfrm>
            <a:off x="2897272" y="10312612"/>
            <a:ext cx="570918" cy="224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ホームページ</a:t>
            </a:r>
            <a:endParaRPr kumimoji="1" lang="en-US" altLang="ja-JP" sz="5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5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アドレス</a:t>
            </a:r>
            <a:endParaRPr kumimoji="1" lang="en-US" altLang="ja-JP" sz="5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82C250F-F724-66FD-E941-49936255085C}"/>
              </a:ext>
            </a:extLst>
          </p:cNvPr>
          <p:cNvSpPr/>
          <p:nvPr/>
        </p:nvSpPr>
        <p:spPr>
          <a:xfrm flipV="1">
            <a:off x="3794124" y="3696658"/>
            <a:ext cx="3560761" cy="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2D14DD1F-A6AB-A529-32D4-B54B647581D6}"/>
              </a:ext>
            </a:extLst>
          </p:cNvPr>
          <p:cNvGrpSpPr/>
          <p:nvPr/>
        </p:nvGrpSpPr>
        <p:grpSpPr>
          <a:xfrm>
            <a:off x="3478797" y="3114678"/>
            <a:ext cx="660400" cy="584773"/>
            <a:chOff x="3428719" y="5418804"/>
            <a:chExt cx="660400" cy="518056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16D58430-B8B1-2B5C-422C-0E3A292152D8}"/>
                </a:ext>
              </a:extLst>
            </p:cNvPr>
            <p:cNvSpPr/>
            <p:nvPr/>
          </p:nvSpPr>
          <p:spPr>
            <a:xfrm>
              <a:off x="3462672" y="5418804"/>
              <a:ext cx="425317" cy="518056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548820B-39EB-65AD-042A-EC0F1EC60E89}"/>
                </a:ext>
              </a:extLst>
            </p:cNvPr>
            <p:cNvSpPr txBox="1"/>
            <p:nvPr/>
          </p:nvSpPr>
          <p:spPr>
            <a:xfrm>
              <a:off x="3428719" y="5434688"/>
              <a:ext cx="6604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開催</a:t>
              </a:r>
              <a:endParaRPr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日時</a:t>
              </a:r>
              <a:endParaRPr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pic>
        <p:nvPicPr>
          <p:cNvPr id="34" name="object 5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490638" y="1434441"/>
            <a:ext cx="1021412" cy="970574"/>
          </a:xfrm>
          <a:prstGeom prst="rect">
            <a:avLst/>
          </a:prstGeom>
        </p:spPr>
      </p:pic>
      <p:pic>
        <p:nvPicPr>
          <p:cNvPr id="35" name="object 5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490638" y="352080"/>
            <a:ext cx="1001399" cy="972000"/>
          </a:xfrm>
          <a:prstGeom prst="rect">
            <a:avLst/>
          </a:prstGeom>
        </p:spPr>
      </p:pic>
      <p:pic>
        <p:nvPicPr>
          <p:cNvPr id="36" name="object 5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5013" y="49352"/>
            <a:ext cx="989741" cy="972000"/>
          </a:xfrm>
          <a:prstGeom prst="rect">
            <a:avLst/>
          </a:prstGeom>
        </p:spPr>
      </p:pic>
      <p:pic>
        <p:nvPicPr>
          <p:cNvPr id="37" name="object 5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4450" y="1215488"/>
            <a:ext cx="1028196" cy="972000"/>
          </a:xfrm>
          <a:prstGeom prst="rect">
            <a:avLst/>
          </a:prstGeom>
        </p:spPr>
      </p:pic>
      <p:grpSp>
        <p:nvGrpSpPr>
          <p:cNvPr id="38" name="object 54"/>
          <p:cNvGrpSpPr/>
          <p:nvPr/>
        </p:nvGrpSpPr>
        <p:grpSpPr>
          <a:xfrm>
            <a:off x="2081186" y="685800"/>
            <a:ext cx="3492000" cy="574159"/>
            <a:chOff x="1232308" y="3735235"/>
            <a:chExt cx="5063895" cy="832612"/>
          </a:xfrm>
        </p:grpSpPr>
        <p:sp>
          <p:nvSpPr>
            <p:cNvPr id="39" name="object 55"/>
            <p:cNvSpPr/>
            <p:nvPr/>
          </p:nvSpPr>
          <p:spPr>
            <a:xfrm>
              <a:off x="1232308" y="4283367"/>
              <a:ext cx="5063895" cy="284480"/>
            </a:xfrm>
            <a:custGeom>
              <a:avLst/>
              <a:gdLst/>
              <a:ahLst/>
              <a:cxnLst/>
              <a:rect l="l" t="t" r="r" b="b"/>
              <a:pathLst>
                <a:path w="5512434" h="284479">
                  <a:moveTo>
                    <a:pt x="5512003" y="0"/>
                  </a:moveTo>
                  <a:lnTo>
                    <a:pt x="0" y="0"/>
                  </a:lnTo>
                  <a:lnTo>
                    <a:pt x="0" y="284086"/>
                  </a:lnTo>
                  <a:lnTo>
                    <a:pt x="5512003" y="284086"/>
                  </a:lnTo>
                  <a:lnTo>
                    <a:pt x="5512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200" dirty="0"/>
            </a:p>
          </p:txBody>
        </p:sp>
        <p:sp>
          <p:nvSpPr>
            <p:cNvPr id="40" name="object 56"/>
            <p:cNvSpPr/>
            <p:nvPr/>
          </p:nvSpPr>
          <p:spPr>
            <a:xfrm>
              <a:off x="1319593" y="3735235"/>
              <a:ext cx="4920615" cy="762000"/>
            </a:xfrm>
            <a:custGeom>
              <a:avLst/>
              <a:gdLst/>
              <a:ahLst/>
              <a:cxnLst/>
              <a:rect l="l" t="t" r="r" b="b"/>
              <a:pathLst>
                <a:path w="4920615" h="762000">
                  <a:moveTo>
                    <a:pt x="763066" y="654050"/>
                  </a:moveTo>
                  <a:lnTo>
                    <a:pt x="760501" y="642620"/>
                  </a:lnTo>
                  <a:lnTo>
                    <a:pt x="751509" y="636270"/>
                  </a:lnTo>
                  <a:lnTo>
                    <a:pt x="743813" y="635000"/>
                  </a:lnTo>
                  <a:lnTo>
                    <a:pt x="736117" y="633730"/>
                  </a:lnTo>
                  <a:lnTo>
                    <a:pt x="684923" y="635000"/>
                  </a:lnTo>
                  <a:lnTo>
                    <a:pt x="490461" y="635000"/>
                  </a:lnTo>
                  <a:lnTo>
                    <a:pt x="439635" y="633730"/>
                  </a:lnTo>
                  <a:lnTo>
                    <a:pt x="390944" y="631190"/>
                  </a:lnTo>
                  <a:lnTo>
                    <a:pt x="344614" y="624840"/>
                  </a:lnTo>
                  <a:lnTo>
                    <a:pt x="300939" y="614680"/>
                  </a:lnTo>
                  <a:lnTo>
                    <a:pt x="260146" y="600710"/>
                  </a:lnTo>
                  <a:lnTo>
                    <a:pt x="222542" y="580390"/>
                  </a:lnTo>
                  <a:lnTo>
                    <a:pt x="212661" y="563880"/>
                  </a:lnTo>
                  <a:lnTo>
                    <a:pt x="213982" y="556260"/>
                  </a:lnTo>
                  <a:lnTo>
                    <a:pt x="226504" y="511810"/>
                  </a:lnTo>
                  <a:lnTo>
                    <a:pt x="237401" y="463550"/>
                  </a:lnTo>
                  <a:lnTo>
                    <a:pt x="238975" y="454660"/>
                  </a:lnTo>
                  <a:lnTo>
                    <a:pt x="246646" y="411480"/>
                  </a:lnTo>
                  <a:lnTo>
                    <a:pt x="252691" y="367030"/>
                  </a:lnTo>
                  <a:lnTo>
                    <a:pt x="254241" y="355600"/>
                  </a:lnTo>
                  <a:lnTo>
                    <a:pt x="260210" y="295910"/>
                  </a:lnTo>
                  <a:lnTo>
                    <a:pt x="259461" y="288290"/>
                  </a:lnTo>
                  <a:lnTo>
                    <a:pt x="256247" y="280670"/>
                  </a:lnTo>
                  <a:lnTo>
                    <a:pt x="250926" y="275590"/>
                  </a:lnTo>
                  <a:lnTo>
                    <a:pt x="243941" y="273050"/>
                  </a:lnTo>
                  <a:lnTo>
                    <a:pt x="209270" y="265430"/>
                  </a:lnTo>
                  <a:lnTo>
                    <a:pt x="197726" y="262890"/>
                  </a:lnTo>
                  <a:lnTo>
                    <a:pt x="188302" y="262890"/>
                  </a:lnTo>
                  <a:lnTo>
                    <a:pt x="173748" y="265430"/>
                  </a:lnTo>
                  <a:lnTo>
                    <a:pt x="159194" y="265430"/>
                  </a:lnTo>
                  <a:lnTo>
                    <a:pt x="157492" y="261620"/>
                  </a:lnTo>
                  <a:lnTo>
                    <a:pt x="159194" y="257810"/>
                  </a:lnTo>
                  <a:lnTo>
                    <a:pt x="178739" y="210820"/>
                  </a:lnTo>
                  <a:lnTo>
                    <a:pt x="197497" y="163830"/>
                  </a:lnTo>
                  <a:lnTo>
                    <a:pt x="215277" y="118110"/>
                  </a:lnTo>
                  <a:lnTo>
                    <a:pt x="231952" y="74930"/>
                  </a:lnTo>
                  <a:lnTo>
                    <a:pt x="233768" y="64770"/>
                  </a:lnTo>
                  <a:lnTo>
                    <a:pt x="231736" y="57150"/>
                  </a:lnTo>
                  <a:lnTo>
                    <a:pt x="226174" y="50800"/>
                  </a:lnTo>
                  <a:lnTo>
                    <a:pt x="217411" y="46990"/>
                  </a:lnTo>
                  <a:lnTo>
                    <a:pt x="166903" y="33020"/>
                  </a:lnTo>
                  <a:lnTo>
                    <a:pt x="154063" y="33020"/>
                  </a:lnTo>
                  <a:lnTo>
                    <a:pt x="141224" y="35560"/>
                  </a:lnTo>
                  <a:lnTo>
                    <a:pt x="21386" y="35560"/>
                  </a:lnTo>
                  <a:lnTo>
                    <a:pt x="12623" y="36830"/>
                  </a:lnTo>
                  <a:lnTo>
                    <a:pt x="5880" y="41910"/>
                  </a:lnTo>
                  <a:lnTo>
                    <a:pt x="1536" y="48260"/>
                  </a:lnTo>
                  <a:lnTo>
                    <a:pt x="0" y="57150"/>
                  </a:lnTo>
                  <a:lnTo>
                    <a:pt x="0" y="116840"/>
                  </a:lnTo>
                  <a:lnTo>
                    <a:pt x="1536" y="125730"/>
                  </a:lnTo>
                  <a:lnTo>
                    <a:pt x="5880" y="132080"/>
                  </a:lnTo>
                  <a:lnTo>
                    <a:pt x="12623" y="137160"/>
                  </a:lnTo>
                  <a:lnTo>
                    <a:pt x="21386" y="138430"/>
                  </a:lnTo>
                  <a:lnTo>
                    <a:pt x="60769" y="138430"/>
                  </a:lnTo>
                  <a:lnTo>
                    <a:pt x="72745" y="140970"/>
                  </a:lnTo>
                  <a:lnTo>
                    <a:pt x="80238" y="146050"/>
                  </a:lnTo>
                  <a:lnTo>
                    <a:pt x="82905" y="154940"/>
                  </a:lnTo>
                  <a:lnTo>
                    <a:pt x="80454" y="167640"/>
                  </a:lnTo>
                  <a:lnTo>
                    <a:pt x="63068" y="209550"/>
                  </a:lnTo>
                  <a:lnTo>
                    <a:pt x="44716" y="251460"/>
                  </a:lnTo>
                  <a:lnTo>
                    <a:pt x="26035" y="294640"/>
                  </a:lnTo>
                  <a:lnTo>
                    <a:pt x="7696" y="336550"/>
                  </a:lnTo>
                  <a:lnTo>
                    <a:pt x="4902" y="345440"/>
                  </a:lnTo>
                  <a:lnTo>
                    <a:pt x="6515" y="354330"/>
                  </a:lnTo>
                  <a:lnTo>
                    <a:pt x="12141" y="360680"/>
                  </a:lnTo>
                  <a:lnTo>
                    <a:pt x="21386" y="364490"/>
                  </a:lnTo>
                  <a:lnTo>
                    <a:pt x="92443" y="383540"/>
                  </a:lnTo>
                  <a:lnTo>
                    <a:pt x="98425" y="386080"/>
                  </a:lnTo>
                  <a:lnTo>
                    <a:pt x="104419" y="383540"/>
                  </a:lnTo>
                  <a:lnTo>
                    <a:pt x="109562" y="370840"/>
                  </a:lnTo>
                  <a:lnTo>
                    <a:pt x="115544" y="367030"/>
                  </a:lnTo>
                  <a:lnTo>
                    <a:pt x="136944" y="367030"/>
                  </a:lnTo>
                  <a:lnTo>
                    <a:pt x="142938" y="374650"/>
                  </a:lnTo>
                  <a:lnTo>
                    <a:pt x="141224" y="383540"/>
                  </a:lnTo>
                  <a:lnTo>
                    <a:pt x="139280" y="397510"/>
                  </a:lnTo>
                  <a:lnTo>
                    <a:pt x="137261" y="410210"/>
                  </a:lnTo>
                  <a:lnTo>
                    <a:pt x="135077" y="424180"/>
                  </a:lnTo>
                  <a:lnTo>
                    <a:pt x="132664" y="435610"/>
                  </a:lnTo>
                  <a:lnTo>
                    <a:pt x="127800" y="449580"/>
                  </a:lnTo>
                  <a:lnTo>
                    <a:pt x="121424" y="454660"/>
                  </a:lnTo>
                  <a:lnTo>
                    <a:pt x="114249" y="450850"/>
                  </a:lnTo>
                  <a:lnTo>
                    <a:pt x="106997" y="439420"/>
                  </a:lnTo>
                  <a:lnTo>
                    <a:pt x="104419" y="434340"/>
                  </a:lnTo>
                  <a:lnTo>
                    <a:pt x="102704" y="429260"/>
                  </a:lnTo>
                  <a:lnTo>
                    <a:pt x="100139" y="422910"/>
                  </a:lnTo>
                  <a:lnTo>
                    <a:pt x="95732" y="415290"/>
                  </a:lnTo>
                  <a:lnTo>
                    <a:pt x="89331" y="410210"/>
                  </a:lnTo>
                  <a:lnTo>
                    <a:pt x="81470" y="407670"/>
                  </a:lnTo>
                  <a:lnTo>
                    <a:pt x="72745" y="408940"/>
                  </a:lnTo>
                  <a:lnTo>
                    <a:pt x="21386" y="427990"/>
                  </a:lnTo>
                  <a:lnTo>
                    <a:pt x="13716" y="431800"/>
                  </a:lnTo>
                  <a:lnTo>
                    <a:pt x="8877" y="438150"/>
                  </a:lnTo>
                  <a:lnTo>
                    <a:pt x="7073" y="445770"/>
                  </a:lnTo>
                  <a:lnTo>
                    <a:pt x="8559" y="454660"/>
                  </a:lnTo>
                  <a:lnTo>
                    <a:pt x="37223" y="523240"/>
                  </a:lnTo>
                  <a:lnTo>
                    <a:pt x="71043" y="581660"/>
                  </a:lnTo>
                  <a:lnTo>
                    <a:pt x="75311" y="588010"/>
                  </a:lnTo>
                  <a:lnTo>
                    <a:pt x="76174" y="598170"/>
                  </a:lnTo>
                  <a:lnTo>
                    <a:pt x="71894" y="604520"/>
                  </a:lnTo>
                  <a:lnTo>
                    <a:pt x="59842" y="623570"/>
                  </a:lnTo>
                  <a:lnTo>
                    <a:pt x="46748" y="640080"/>
                  </a:lnTo>
                  <a:lnTo>
                    <a:pt x="32524" y="656590"/>
                  </a:lnTo>
                  <a:lnTo>
                    <a:pt x="17106" y="671830"/>
                  </a:lnTo>
                  <a:lnTo>
                    <a:pt x="9067" y="681990"/>
                  </a:lnTo>
                  <a:lnTo>
                    <a:pt x="6731" y="690880"/>
                  </a:lnTo>
                  <a:lnTo>
                    <a:pt x="10007" y="701040"/>
                  </a:lnTo>
                  <a:lnTo>
                    <a:pt x="18821" y="711200"/>
                  </a:lnTo>
                  <a:lnTo>
                    <a:pt x="31242" y="721360"/>
                  </a:lnTo>
                  <a:lnTo>
                    <a:pt x="43751" y="732790"/>
                  </a:lnTo>
                  <a:lnTo>
                    <a:pt x="55778" y="744220"/>
                  </a:lnTo>
                  <a:lnTo>
                    <a:pt x="66763" y="755650"/>
                  </a:lnTo>
                  <a:lnTo>
                    <a:pt x="73723" y="760730"/>
                  </a:lnTo>
                  <a:lnTo>
                    <a:pt x="81407" y="762000"/>
                  </a:lnTo>
                  <a:lnTo>
                    <a:pt x="89255" y="762000"/>
                  </a:lnTo>
                  <a:lnTo>
                    <a:pt x="124955" y="728980"/>
                  </a:lnTo>
                  <a:lnTo>
                    <a:pt x="150647" y="694690"/>
                  </a:lnTo>
                  <a:lnTo>
                    <a:pt x="157149" y="687070"/>
                  </a:lnTo>
                  <a:lnTo>
                    <a:pt x="164871" y="683260"/>
                  </a:lnTo>
                  <a:lnTo>
                    <a:pt x="173380" y="683260"/>
                  </a:lnTo>
                  <a:lnTo>
                    <a:pt x="182308" y="687070"/>
                  </a:lnTo>
                  <a:lnTo>
                    <a:pt x="225031" y="708660"/>
                  </a:lnTo>
                  <a:lnTo>
                    <a:pt x="271030" y="723900"/>
                  </a:lnTo>
                  <a:lnTo>
                    <a:pt x="320332" y="735330"/>
                  </a:lnTo>
                  <a:lnTo>
                    <a:pt x="372897" y="742950"/>
                  </a:lnTo>
                  <a:lnTo>
                    <a:pt x="428752" y="746760"/>
                  </a:lnTo>
                  <a:lnTo>
                    <a:pt x="487883" y="748030"/>
                  </a:lnTo>
                  <a:lnTo>
                    <a:pt x="716432" y="748030"/>
                  </a:lnTo>
                  <a:lnTo>
                    <a:pt x="747242" y="699770"/>
                  </a:lnTo>
                  <a:lnTo>
                    <a:pt x="752983" y="684530"/>
                  </a:lnTo>
                  <a:lnTo>
                    <a:pt x="753503" y="683260"/>
                  </a:lnTo>
                  <a:lnTo>
                    <a:pt x="759218" y="669290"/>
                  </a:lnTo>
                  <a:lnTo>
                    <a:pt x="763066" y="654050"/>
                  </a:lnTo>
                  <a:close/>
                </a:path>
                <a:path w="4920615" h="762000">
                  <a:moveTo>
                    <a:pt x="766076" y="166370"/>
                  </a:moveTo>
                  <a:lnTo>
                    <a:pt x="764527" y="157480"/>
                  </a:lnTo>
                  <a:lnTo>
                    <a:pt x="760183" y="151130"/>
                  </a:lnTo>
                  <a:lnTo>
                    <a:pt x="753427" y="146050"/>
                  </a:lnTo>
                  <a:lnTo>
                    <a:pt x="744677" y="144780"/>
                  </a:lnTo>
                  <a:lnTo>
                    <a:pt x="725843" y="144780"/>
                  </a:lnTo>
                  <a:lnTo>
                    <a:pt x="717080" y="143510"/>
                  </a:lnTo>
                  <a:lnTo>
                    <a:pt x="710323" y="139700"/>
                  </a:lnTo>
                  <a:lnTo>
                    <a:pt x="705980" y="132080"/>
                  </a:lnTo>
                  <a:lnTo>
                    <a:pt x="704443" y="123190"/>
                  </a:lnTo>
                  <a:lnTo>
                    <a:pt x="704443" y="59690"/>
                  </a:lnTo>
                  <a:lnTo>
                    <a:pt x="702894" y="52070"/>
                  </a:lnTo>
                  <a:lnTo>
                    <a:pt x="698550" y="44450"/>
                  </a:lnTo>
                  <a:lnTo>
                    <a:pt x="691794" y="40640"/>
                  </a:lnTo>
                  <a:lnTo>
                    <a:pt x="683044" y="39370"/>
                  </a:lnTo>
                  <a:lnTo>
                    <a:pt x="588035" y="39370"/>
                  </a:lnTo>
                  <a:lnTo>
                    <a:pt x="588035" y="130810"/>
                  </a:lnTo>
                  <a:lnTo>
                    <a:pt x="588035" y="142240"/>
                  </a:lnTo>
                  <a:lnTo>
                    <a:pt x="588035" y="238760"/>
                  </a:lnTo>
                  <a:lnTo>
                    <a:pt x="588035" y="250190"/>
                  </a:lnTo>
                  <a:lnTo>
                    <a:pt x="584606" y="254000"/>
                  </a:lnTo>
                  <a:lnTo>
                    <a:pt x="543521" y="254000"/>
                  </a:lnTo>
                  <a:lnTo>
                    <a:pt x="540105" y="250190"/>
                  </a:lnTo>
                  <a:lnTo>
                    <a:pt x="540105" y="238760"/>
                  </a:lnTo>
                  <a:lnTo>
                    <a:pt x="543521" y="234950"/>
                  </a:lnTo>
                  <a:lnTo>
                    <a:pt x="584606" y="234950"/>
                  </a:lnTo>
                  <a:lnTo>
                    <a:pt x="588035" y="238760"/>
                  </a:lnTo>
                  <a:lnTo>
                    <a:pt x="588035" y="142240"/>
                  </a:lnTo>
                  <a:lnTo>
                    <a:pt x="584606" y="144780"/>
                  </a:lnTo>
                  <a:lnTo>
                    <a:pt x="543521" y="144780"/>
                  </a:lnTo>
                  <a:lnTo>
                    <a:pt x="540105" y="142240"/>
                  </a:lnTo>
                  <a:lnTo>
                    <a:pt x="540105" y="130810"/>
                  </a:lnTo>
                  <a:lnTo>
                    <a:pt x="543521" y="127000"/>
                  </a:lnTo>
                  <a:lnTo>
                    <a:pt x="584606" y="127000"/>
                  </a:lnTo>
                  <a:lnTo>
                    <a:pt x="588035" y="130810"/>
                  </a:lnTo>
                  <a:lnTo>
                    <a:pt x="588035" y="39370"/>
                  </a:lnTo>
                  <a:lnTo>
                    <a:pt x="559790" y="39370"/>
                  </a:lnTo>
                  <a:lnTo>
                    <a:pt x="551649" y="38100"/>
                  </a:lnTo>
                  <a:lnTo>
                    <a:pt x="545452" y="33020"/>
                  </a:lnTo>
                  <a:lnTo>
                    <a:pt x="541489" y="27940"/>
                  </a:lnTo>
                  <a:lnTo>
                    <a:pt x="540105" y="19050"/>
                  </a:lnTo>
                  <a:lnTo>
                    <a:pt x="538721" y="11430"/>
                  </a:lnTo>
                  <a:lnTo>
                    <a:pt x="534860" y="5080"/>
                  </a:lnTo>
                  <a:lnTo>
                    <a:pt x="528904" y="1270"/>
                  </a:lnTo>
                  <a:lnTo>
                    <a:pt x="521271" y="0"/>
                  </a:lnTo>
                  <a:lnTo>
                    <a:pt x="445096" y="0"/>
                  </a:lnTo>
                  <a:lnTo>
                    <a:pt x="424014" y="27940"/>
                  </a:lnTo>
                  <a:lnTo>
                    <a:pt x="420154" y="33020"/>
                  </a:lnTo>
                  <a:lnTo>
                    <a:pt x="414197" y="38100"/>
                  </a:lnTo>
                  <a:lnTo>
                    <a:pt x="406565" y="39370"/>
                  </a:lnTo>
                  <a:lnTo>
                    <a:pt x="306425" y="39370"/>
                  </a:lnTo>
                  <a:lnTo>
                    <a:pt x="297662" y="40640"/>
                  </a:lnTo>
                  <a:lnTo>
                    <a:pt x="290906" y="44450"/>
                  </a:lnTo>
                  <a:lnTo>
                    <a:pt x="286562" y="52070"/>
                  </a:lnTo>
                  <a:lnTo>
                    <a:pt x="285026" y="59690"/>
                  </a:lnTo>
                  <a:lnTo>
                    <a:pt x="285026" y="105410"/>
                  </a:lnTo>
                  <a:lnTo>
                    <a:pt x="286562" y="114300"/>
                  </a:lnTo>
                  <a:lnTo>
                    <a:pt x="290906" y="120650"/>
                  </a:lnTo>
                  <a:lnTo>
                    <a:pt x="297662" y="125730"/>
                  </a:lnTo>
                  <a:lnTo>
                    <a:pt x="306425" y="127000"/>
                  </a:lnTo>
                  <a:lnTo>
                    <a:pt x="421982" y="127000"/>
                  </a:lnTo>
                  <a:lnTo>
                    <a:pt x="425399" y="130810"/>
                  </a:lnTo>
                  <a:lnTo>
                    <a:pt x="425399" y="142240"/>
                  </a:lnTo>
                  <a:lnTo>
                    <a:pt x="421982" y="144780"/>
                  </a:lnTo>
                  <a:lnTo>
                    <a:pt x="251650" y="144780"/>
                  </a:lnTo>
                  <a:lnTo>
                    <a:pt x="242874" y="146050"/>
                  </a:lnTo>
                  <a:lnTo>
                    <a:pt x="236131" y="151130"/>
                  </a:lnTo>
                  <a:lnTo>
                    <a:pt x="231775" y="157480"/>
                  </a:lnTo>
                  <a:lnTo>
                    <a:pt x="230251" y="166370"/>
                  </a:lnTo>
                  <a:lnTo>
                    <a:pt x="230251" y="213360"/>
                  </a:lnTo>
                  <a:lnTo>
                    <a:pt x="231775" y="222250"/>
                  </a:lnTo>
                  <a:lnTo>
                    <a:pt x="236131" y="228600"/>
                  </a:lnTo>
                  <a:lnTo>
                    <a:pt x="242874" y="233680"/>
                  </a:lnTo>
                  <a:lnTo>
                    <a:pt x="251650" y="234950"/>
                  </a:lnTo>
                  <a:lnTo>
                    <a:pt x="421982" y="234950"/>
                  </a:lnTo>
                  <a:lnTo>
                    <a:pt x="425399" y="238760"/>
                  </a:lnTo>
                  <a:lnTo>
                    <a:pt x="425399" y="250190"/>
                  </a:lnTo>
                  <a:lnTo>
                    <a:pt x="421982" y="254000"/>
                  </a:lnTo>
                  <a:lnTo>
                    <a:pt x="303009" y="254000"/>
                  </a:lnTo>
                  <a:lnTo>
                    <a:pt x="294233" y="255270"/>
                  </a:lnTo>
                  <a:lnTo>
                    <a:pt x="287489" y="259080"/>
                  </a:lnTo>
                  <a:lnTo>
                    <a:pt x="283133" y="266700"/>
                  </a:lnTo>
                  <a:lnTo>
                    <a:pt x="281609" y="275590"/>
                  </a:lnTo>
                  <a:lnTo>
                    <a:pt x="281609" y="320040"/>
                  </a:lnTo>
                  <a:lnTo>
                    <a:pt x="283133" y="328930"/>
                  </a:lnTo>
                  <a:lnTo>
                    <a:pt x="287489" y="335280"/>
                  </a:lnTo>
                  <a:lnTo>
                    <a:pt x="294233" y="339090"/>
                  </a:lnTo>
                  <a:lnTo>
                    <a:pt x="303009" y="341630"/>
                  </a:lnTo>
                  <a:lnTo>
                    <a:pt x="421119" y="341630"/>
                  </a:lnTo>
                  <a:lnTo>
                    <a:pt x="425399" y="345440"/>
                  </a:lnTo>
                  <a:lnTo>
                    <a:pt x="425399" y="359410"/>
                  </a:lnTo>
                  <a:lnTo>
                    <a:pt x="421119" y="363220"/>
                  </a:lnTo>
                  <a:lnTo>
                    <a:pt x="299580" y="363220"/>
                  </a:lnTo>
                  <a:lnTo>
                    <a:pt x="290817" y="364490"/>
                  </a:lnTo>
                  <a:lnTo>
                    <a:pt x="284060" y="369570"/>
                  </a:lnTo>
                  <a:lnTo>
                    <a:pt x="279717" y="375920"/>
                  </a:lnTo>
                  <a:lnTo>
                    <a:pt x="278180" y="384810"/>
                  </a:lnTo>
                  <a:lnTo>
                    <a:pt x="278180" y="425450"/>
                  </a:lnTo>
                  <a:lnTo>
                    <a:pt x="279717" y="434340"/>
                  </a:lnTo>
                  <a:lnTo>
                    <a:pt x="284060" y="441960"/>
                  </a:lnTo>
                  <a:lnTo>
                    <a:pt x="290817" y="445770"/>
                  </a:lnTo>
                  <a:lnTo>
                    <a:pt x="299580" y="447040"/>
                  </a:lnTo>
                  <a:lnTo>
                    <a:pt x="421119" y="447040"/>
                  </a:lnTo>
                  <a:lnTo>
                    <a:pt x="425399" y="452120"/>
                  </a:lnTo>
                  <a:lnTo>
                    <a:pt x="425399" y="464820"/>
                  </a:lnTo>
                  <a:lnTo>
                    <a:pt x="421119" y="469900"/>
                  </a:lnTo>
                  <a:lnTo>
                    <a:pt x="263626" y="469900"/>
                  </a:lnTo>
                  <a:lnTo>
                    <a:pt x="254863" y="471170"/>
                  </a:lnTo>
                  <a:lnTo>
                    <a:pt x="248107" y="474980"/>
                  </a:lnTo>
                  <a:lnTo>
                    <a:pt x="243763" y="482600"/>
                  </a:lnTo>
                  <a:lnTo>
                    <a:pt x="242227" y="491490"/>
                  </a:lnTo>
                  <a:lnTo>
                    <a:pt x="242227" y="539750"/>
                  </a:lnTo>
                  <a:lnTo>
                    <a:pt x="243763" y="548640"/>
                  </a:lnTo>
                  <a:lnTo>
                    <a:pt x="248107" y="554990"/>
                  </a:lnTo>
                  <a:lnTo>
                    <a:pt x="254863" y="560070"/>
                  </a:lnTo>
                  <a:lnTo>
                    <a:pt x="263626" y="561340"/>
                  </a:lnTo>
                  <a:lnTo>
                    <a:pt x="403999" y="561340"/>
                  </a:lnTo>
                  <a:lnTo>
                    <a:pt x="412762" y="562610"/>
                  </a:lnTo>
                  <a:lnTo>
                    <a:pt x="419519" y="566420"/>
                  </a:lnTo>
                  <a:lnTo>
                    <a:pt x="423862" y="574040"/>
                  </a:lnTo>
                  <a:lnTo>
                    <a:pt x="425399" y="582930"/>
                  </a:lnTo>
                  <a:lnTo>
                    <a:pt x="425399" y="594360"/>
                  </a:lnTo>
                  <a:lnTo>
                    <a:pt x="426935" y="603250"/>
                  </a:lnTo>
                  <a:lnTo>
                    <a:pt x="431279" y="609600"/>
                  </a:lnTo>
                  <a:lnTo>
                    <a:pt x="438035" y="614680"/>
                  </a:lnTo>
                  <a:lnTo>
                    <a:pt x="446798" y="615950"/>
                  </a:lnTo>
                  <a:lnTo>
                    <a:pt x="518706" y="615950"/>
                  </a:lnTo>
                  <a:lnTo>
                    <a:pt x="527456" y="614680"/>
                  </a:lnTo>
                  <a:lnTo>
                    <a:pt x="534212" y="609600"/>
                  </a:lnTo>
                  <a:lnTo>
                    <a:pt x="538556" y="603250"/>
                  </a:lnTo>
                  <a:lnTo>
                    <a:pt x="540105" y="594360"/>
                  </a:lnTo>
                  <a:lnTo>
                    <a:pt x="540105" y="582930"/>
                  </a:lnTo>
                  <a:lnTo>
                    <a:pt x="541642" y="574040"/>
                  </a:lnTo>
                  <a:lnTo>
                    <a:pt x="545985" y="566420"/>
                  </a:lnTo>
                  <a:lnTo>
                    <a:pt x="552742" y="562610"/>
                  </a:lnTo>
                  <a:lnTo>
                    <a:pt x="561505" y="561340"/>
                  </a:lnTo>
                  <a:lnTo>
                    <a:pt x="726694" y="561340"/>
                  </a:lnTo>
                  <a:lnTo>
                    <a:pt x="735457" y="560070"/>
                  </a:lnTo>
                  <a:lnTo>
                    <a:pt x="742213" y="554990"/>
                  </a:lnTo>
                  <a:lnTo>
                    <a:pt x="746556" y="548640"/>
                  </a:lnTo>
                  <a:lnTo>
                    <a:pt x="748106" y="539750"/>
                  </a:lnTo>
                  <a:lnTo>
                    <a:pt x="748106" y="491490"/>
                  </a:lnTo>
                  <a:lnTo>
                    <a:pt x="746556" y="482600"/>
                  </a:lnTo>
                  <a:lnTo>
                    <a:pt x="742213" y="474980"/>
                  </a:lnTo>
                  <a:lnTo>
                    <a:pt x="735457" y="471170"/>
                  </a:lnTo>
                  <a:lnTo>
                    <a:pt x="726694" y="469900"/>
                  </a:lnTo>
                  <a:lnTo>
                    <a:pt x="544372" y="469900"/>
                  </a:lnTo>
                  <a:lnTo>
                    <a:pt x="540105" y="464820"/>
                  </a:lnTo>
                  <a:lnTo>
                    <a:pt x="540105" y="452120"/>
                  </a:lnTo>
                  <a:lnTo>
                    <a:pt x="544372" y="447040"/>
                  </a:lnTo>
                  <a:lnTo>
                    <a:pt x="689038" y="447040"/>
                  </a:lnTo>
                  <a:lnTo>
                    <a:pt x="697788" y="445770"/>
                  </a:lnTo>
                  <a:lnTo>
                    <a:pt x="704545" y="441960"/>
                  </a:lnTo>
                  <a:lnTo>
                    <a:pt x="708888" y="434340"/>
                  </a:lnTo>
                  <a:lnTo>
                    <a:pt x="710438" y="425450"/>
                  </a:lnTo>
                  <a:lnTo>
                    <a:pt x="710438" y="384810"/>
                  </a:lnTo>
                  <a:lnTo>
                    <a:pt x="708888" y="375920"/>
                  </a:lnTo>
                  <a:lnTo>
                    <a:pt x="704545" y="369570"/>
                  </a:lnTo>
                  <a:lnTo>
                    <a:pt x="697788" y="364490"/>
                  </a:lnTo>
                  <a:lnTo>
                    <a:pt x="689038" y="363220"/>
                  </a:lnTo>
                  <a:lnTo>
                    <a:pt x="544372" y="363220"/>
                  </a:lnTo>
                  <a:lnTo>
                    <a:pt x="540105" y="359410"/>
                  </a:lnTo>
                  <a:lnTo>
                    <a:pt x="540105" y="345440"/>
                  </a:lnTo>
                  <a:lnTo>
                    <a:pt x="544372" y="341630"/>
                  </a:lnTo>
                  <a:lnTo>
                    <a:pt x="683044" y="341630"/>
                  </a:lnTo>
                  <a:lnTo>
                    <a:pt x="691794" y="339090"/>
                  </a:lnTo>
                  <a:lnTo>
                    <a:pt x="698550" y="335280"/>
                  </a:lnTo>
                  <a:lnTo>
                    <a:pt x="702894" y="328930"/>
                  </a:lnTo>
                  <a:lnTo>
                    <a:pt x="704443" y="320040"/>
                  </a:lnTo>
                  <a:lnTo>
                    <a:pt x="704443" y="256540"/>
                  </a:lnTo>
                  <a:lnTo>
                    <a:pt x="705980" y="247650"/>
                  </a:lnTo>
                  <a:lnTo>
                    <a:pt x="710323" y="241300"/>
                  </a:lnTo>
                  <a:lnTo>
                    <a:pt x="717080" y="236220"/>
                  </a:lnTo>
                  <a:lnTo>
                    <a:pt x="725843" y="234950"/>
                  </a:lnTo>
                  <a:lnTo>
                    <a:pt x="744677" y="234950"/>
                  </a:lnTo>
                  <a:lnTo>
                    <a:pt x="753427" y="233680"/>
                  </a:lnTo>
                  <a:lnTo>
                    <a:pt x="760183" y="228600"/>
                  </a:lnTo>
                  <a:lnTo>
                    <a:pt x="764527" y="222250"/>
                  </a:lnTo>
                  <a:lnTo>
                    <a:pt x="766076" y="213360"/>
                  </a:lnTo>
                  <a:lnTo>
                    <a:pt x="766076" y="166370"/>
                  </a:lnTo>
                  <a:close/>
                </a:path>
                <a:path w="4920615" h="762000">
                  <a:moveTo>
                    <a:pt x="1521066" y="176949"/>
                  </a:moveTo>
                  <a:lnTo>
                    <a:pt x="1520215" y="95631"/>
                  </a:lnTo>
                  <a:lnTo>
                    <a:pt x="1497952" y="74231"/>
                  </a:lnTo>
                  <a:lnTo>
                    <a:pt x="1450225" y="76479"/>
                  </a:lnTo>
                  <a:lnTo>
                    <a:pt x="1396631" y="79375"/>
                  </a:lnTo>
                  <a:lnTo>
                    <a:pt x="1340637" y="82905"/>
                  </a:lnTo>
                  <a:lnTo>
                    <a:pt x="1285684" y="87071"/>
                  </a:lnTo>
                  <a:lnTo>
                    <a:pt x="1224216" y="92417"/>
                  </a:lnTo>
                  <a:lnTo>
                    <a:pt x="941590" y="116166"/>
                  </a:lnTo>
                  <a:lnTo>
                    <a:pt x="930300" y="117309"/>
                  </a:lnTo>
                  <a:lnTo>
                    <a:pt x="916127" y="118211"/>
                  </a:lnTo>
                  <a:lnTo>
                    <a:pt x="881672" y="119595"/>
                  </a:lnTo>
                  <a:lnTo>
                    <a:pt x="872426" y="121780"/>
                  </a:lnTo>
                  <a:lnTo>
                    <a:pt x="865517" y="126771"/>
                  </a:lnTo>
                  <a:lnTo>
                    <a:pt x="861326" y="134162"/>
                  </a:lnTo>
                  <a:lnTo>
                    <a:pt x="860272" y="143560"/>
                  </a:lnTo>
                  <a:lnTo>
                    <a:pt x="867968" y="229158"/>
                  </a:lnTo>
                  <a:lnTo>
                    <a:pt x="870788" y="238734"/>
                  </a:lnTo>
                  <a:lnTo>
                    <a:pt x="876427" y="245325"/>
                  </a:lnTo>
                  <a:lnTo>
                    <a:pt x="884466" y="248539"/>
                  </a:lnTo>
                  <a:lnTo>
                    <a:pt x="894511" y="247992"/>
                  </a:lnTo>
                  <a:lnTo>
                    <a:pt x="948359" y="238213"/>
                  </a:lnTo>
                  <a:lnTo>
                    <a:pt x="1004925" y="229489"/>
                  </a:lnTo>
                  <a:lnTo>
                    <a:pt x="1060856" y="221881"/>
                  </a:lnTo>
                  <a:lnTo>
                    <a:pt x="1112774" y="215468"/>
                  </a:lnTo>
                  <a:lnTo>
                    <a:pt x="1136129" y="215747"/>
                  </a:lnTo>
                  <a:lnTo>
                    <a:pt x="1147445" y="222846"/>
                  </a:lnTo>
                  <a:lnTo>
                    <a:pt x="1147203" y="236537"/>
                  </a:lnTo>
                  <a:lnTo>
                    <a:pt x="1135888" y="256552"/>
                  </a:lnTo>
                  <a:lnTo>
                    <a:pt x="1113167" y="294144"/>
                  </a:lnTo>
                  <a:lnTo>
                    <a:pt x="1094054" y="338302"/>
                  </a:lnTo>
                  <a:lnTo>
                    <a:pt x="1080884" y="388239"/>
                  </a:lnTo>
                  <a:lnTo>
                    <a:pt x="1075969" y="443153"/>
                  </a:lnTo>
                  <a:lnTo>
                    <a:pt x="1080198" y="491121"/>
                  </a:lnTo>
                  <a:lnTo>
                    <a:pt x="1092403" y="534809"/>
                  </a:lnTo>
                  <a:lnTo>
                    <a:pt x="1111885" y="574192"/>
                  </a:lnTo>
                  <a:lnTo>
                    <a:pt x="1137958" y="609206"/>
                  </a:lnTo>
                  <a:lnTo>
                    <a:pt x="1169911" y="639813"/>
                  </a:lnTo>
                  <a:lnTo>
                    <a:pt x="1207058" y="665937"/>
                  </a:lnTo>
                  <a:lnTo>
                    <a:pt x="1248689" y="687552"/>
                  </a:lnTo>
                  <a:lnTo>
                    <a:pt x="1294104" y="704596"/>
                  </a:lnTo>
                  <a:lnTo>
                    <a:pt x="1342631" y="717016"/>
                  </a:lnTo>
                  <a:lnTo>
                    <a:pt x="1393532" y="724750"/>
                  </a:lnTo>
                  <a:lnTo>
                    <a:pt x="1400365" y="724293"/>
                  </a:lnTo>
                  <a:lnTo>
                    <a:pt x="1446593" y="616902"/>
                  </a:lnTo>
                  <a:lnTo>
                    <a:pt x="1448092" y="605751"/>
                  </a:lnTo>
                  <a:lnTo>
                    <a:pt x="1445107" y="597014"/>
                  </a:lnTo>
                  <a:lnTo>
                    <a:pt x="1437932" y="591146"/>
                  </a:lnTo>
                  <a:lnTo>
                    <a:pt x="1426921" y="588657"/>
                  </a:lnTo>
                  <a:lnTo>
                    <a:pt x="1374978" y="580936"/>
                  </a:lnTo>
                  <a:lnTo>
                    <a:pt x="1327772" y="568426"/>
                  </a:lnTo>
                  <a:lnTo>
                    <a:pt x="1286497" y="550659"/>
                  </a:lnTo>
                  <a:lnTo>
                    <a:pt x="1252347" y="527164"/>
                  </a:lnTo>
                  <a:lnTo>
                    <a:pt x="1226477" y="497459"/>
                  </a:lnTo>
                  <a:lnTo>
                    <a:pt x="1210094" y="461060"/>
                  </a:lnTo>
                  <a:lnTo>
                    <a:pt x="1204366" y="417474"/>
                  </a:lnTo>
                  <a:lnTo>
                    <a:pt x="1210348" y="370332"/>
                  </a:lnTo>
                  <a:lnTo>
                    <a:pt x="1227099" y="325285"/>
                  </a:lnTo>
                  <a:lnTo>
                    <a:pt x="1252829" y="284480"/>
                  </a:lnTo>
                  <a:lnTo>
                    <a:pt x="1285773" y="250024"/>
                  </a:lnTo>
                  <a:lnTo>
                    <a:pt x="1324140" y="224028"/>
                  </a:lnTo>
                  <a:lnTo>
                    <a:pt x="1366139" y="208610"/>
                  </a:lnTo>
                  <a:lnTo>
                    <a:pt x="1431937" y="200914"/>
                  </a:lnTo>
                  <a:lnTo>
                    <a:pt x="1499666" y="198348"/>
                  </a:lnTo>
                  <a:lnTo>
                    <a:pt x="1508429" y="196811"/>
                  </a:lnTo>
                  <a:lnTo>
                    <a:pt x="1515186" y="192468"/>
                  </a:lnTo>
                  <a:lnTo>
                    <a:pt x="1519529" y="185712"/>
                  </a:lnTo>
                  <a:lnTo>
                    <a:pt x="1521066" y="176949"/>
                  </a:lnTo>
                  <a:close/>
                </a:path>
                <a:path w="4920615" h="762000">
                  <a:moveTo>
                    <a:pt x="2080996" y="136728"/>
                  </a:moveTo>
                  <a:lnTo>
                    <a:pt x="2065464" y="114935"/>
                  </a:lnTo>
                  <a:lnTo>
                    <a:pt x="2054466" y="115328"/>
                  </a:lnTo>
                  <a:lnTo>
                    <a:pt x="2032355" y="120167"/>
                  </a:lnTo>
                  <a:lnTo>
                    <a:pt x="2009838" y="124523"/>
                  </a:lnTo>
                  <a:lnTo>
                    <a:pt x="1964588" y="132448"/>
                  </a:lnTo>
                  <a:lnTo>
                    <a:pt x="1960308" y="133299"/>
                  </a:lnTo>
                  <a:lnTo>
                    <a:pt x="1958594" y="130733"/>
                  </a:lnTo>
                  <a:lnTo>
                    <a:pt x="1959457" y="126453"/>
                  </a:lnTo>
                  <a:lnTo>
                    <a:pt x="1961159" y="119608"/>
                  </a:lnTo>
                  <a:lnTo>
                    <a:pt x="1973148" y="60540"/>
                  </a:lnTo>
                  <a:lnTo>
                    <a:pt x="1855876" y="27165"/>
                  </a:lnTo>
                  <a:lnTo>
                    <a:pt x="1845983" y="28371"/>
                  </a:lnTo>
                  <a:lnTo>
                    <a:pt x="1831733" y="65125"/>
                  </a:lnTo>
                  <a:lnTo>
                    <a:pt x="1831162" y="81191"/>
                  </a:lnTo>
                  <a:lnTo>
                    <a:pt x="1830108" y="98056"/>
                  </a:lnTo>
                  <a:lnTo>
                    <a:pt x="1828533" y="114935"/>
                  </a:lnTo>
                  <a:lnTo>
                    <a:pt x="1828495" y="115328"/>
                  </a:lnTo>
                  <a:lnTo>
                    <a:pt x="1827771" y="119608"/>
                  </a:lnTo>
                  <a:lnTo>
                    <a:pt x="1827682" y="120167"/>
                  </a:lnTo>
                  <a:lnTo>
                    <a:pt x="1807438" y="148831"/>
                  </a:lnTo>
                  <a:lnTo>
                    <a:pt x="1794662" y="148831"/>
                  </a:lnTo>
                  <a:lnTo>
                    <a:pt x="1771205" y="149428"/>
                  </a:lnTo>
                  <a:lnTo>
                    <a:pt x="1759153" y="149567"/>
                  </a:lnTo>
                  <a:lnTo>
                    <a:pt x="1740319" y="149428"/>
                  </a:lnTo>
                  <a:lnTo>
                    <a:pt x="1720672" y="148831"/>
                  </a:lnTo>
                  <a:lnTo>
                    <a:pt x="1720329" y="148831"/>
                  </a:lnTo>
                  <a:lnTo>
                    <a:pt x="1700288" y="147751"/>
                  </a:lnTo>
                  <a:lnTo>
                    <a:pt x="1678698" y="146138"/>
                  </a:lnTo>
                  <a:lnTo>
                    <a:pt x="1668818" y="146710"/>
                  </a:lnTo>
                  <a:lnTo>
                    <a:pt x="1661363" y="150736"/>
                  </a:lnTo>
                  <a:lnTo>
                    <a:pt x="1656791" y="157810"/>
                  </a:lnTo>
                  <a:lnTo>
                    <a:pt x="1655584" y="167538"/>
                  </a:lnTo>
                  <a:lnTo>
                    <a:pt x="1657197" y="240042"/>
                  </a:lnTo>
                  <a:lnTo>
                    <a:pt x="1695704" y="266242"/>
                  </a:lnTo>
                  <a:lnTo>
                    <a:pt x="1735607" y="267525"/>
                  </a:lnTo>
                  <a:lnTo>
                    <a:pt x="1758302" y="267690"/>
                  </a:lnTo>
                  <a:lnTo>
                    <a:pt x="1778838" y="267690"/>
                  </a:lnTo>
                  <a:lnTo>
                    <a:pt x="1786775" y="268947"/>
                  </a:lnTo>
                  <a:lnTo>
                    <a:pt x="1792325" y="272605"/>
                  </a:lnTo>
                  <a:lnTo>
                    <a:pt x="1794852" y="278257"/>
                  </a:lnTo>
                  <a:lnTo>
                    <a:pt x="1794967" y="278511"/>
                  </a:lnTo>
                  <a:lnTo>
                    <a:pt x="1783981" y="323329"/>
                  </a:lnTo>
                  <a:lnTo>
                    <a:pt x="1770672" y="370001"/>
                  </a:lnTo>
                  <a:lnTo>
                    <a:pt x="1754632" y="420649"/>
                  </a:lnTo>
                  <a:lnTo>
                    <a:pt x="1736496" y="473303"/>
                  </a:lnTo>
                  <a:lnTo>
                    <a:pt x="1716900" y="525957"/>
                  </a:lnTo>
                  <a:lnTo>
                    <a:pt x="1696466" y="576618"/>
                  </a:lnTo>
                  <a:lnTo>
                    <a:pt x="1675815" y="623290"/>
                  </a:lnTo>
                  <a:lnTo>
                    <a:pt x="1655584" y="663994"/>
                  </a:lnTo>
                  <a:lnTo>
                    <a:pt x="1652536" y="674001"/>
                  </a:lnTo>
                  <a:lnTo>
                    <a:pt x="1760867" y="726478"/>
                  </a:lnTo>
                  <a:lnTo>
                    <a:pt x="1768614" y="727621"/>
                  </a:lnTo>
                  <a:lnTo>
                    <a:pt x="1775955" y="726046"/>
                  </a:lnTo>
                  <a:lnTo>
                    <a:pt x="1805533" y="669290"/>
                  </a:lnTo>
                  <a:lnTo>
                    <a:pt x="1824774" y="618807"/>
                  </a:lnTo>
                  <a:lnTo>
                    <a:pt x="1843747" y="565543"/>
                  </a:lnTo>
                  <a:lnTo>
                    <a:pt x="1861985" y="511136"/>
                  </a:lnTo>
                  <a:lnTo>
                    <a:pt x="1878965" y="457238"/>
                  </a:lnTo>
                  <a:lnTo>
                    <a:pt x="1894217" y="405498"/>
                  </a:lnTo>
                  <a:lnTo>
                    <a:pt x="1907235" y="357568"/>
                  </a:lnTo>
                  <a:lnTo>
                    <a:pt x="1917496" y="314972"/>
                  </a:lnTo>
                  <a:lnTo>
                    <a:pt x="1927669" y="271576"/>
                  </a:lnTo>
                  <a:lnTo>
                    <a:pt x="1927783" y="271119"/>
                  </a:lnTo>
                  <a:lnTo>
                    <a:pt x="1929498" y="262547"/>
                  </a:lnTo>
                  <a:lnTo>
                    <a:pt x="1937194" y="255701"/>
                  </a:lnTo>
                  <a:lnTo>
                    <a:pt x="1946605" y="254850"/>
                  </a:lnTo>
                  <a:lnTo>
                    <a:pt x="1976843" y="250545"/>
                  </a:lnTo>
                  <a:lnTo>
                    <a:pt x="2036038" y="240042"/>
                  </a:lnTo>
                  <a:lnTo>
                    <a:pt x="2076284" y="227228"/>
                  </a:lnTo>
                  <a:lnTo>
                    <a:pt x="2080996" y="213766"/>
                  </a:lnTo>
                  <a:lnTo>
                    <a:pt x="2080996" y="149567"/>
                  </a:lnTo>
                  <a:lnTo>
                    <a:pt x="2080996" y="136728"/>
                  </a:lnTo>
                  <a:close/>
                </a:path>
                <a:path w="4920615" h="762000">
                  <a:moveTo>
                    <a:pt x="2312111" y="297649"/>
                  </a:moveTo>
                  <a:lnTo>
                    <a:pt x="2261870" y="274002"/>
                  </a:lnTo>
                  <a:lnTo>
                    <a:pt x="2200351" y="271437"/>
                  </a:lnTo>
                  <a:lnTo>
                    <a:pt x="2170874" y="271119"/>
                  </a:lnTo>
                  <a:lnTo>
                    <a:pt x="2135454" y="271576"/>
                  </a:lnTo>
                  <a:lnTo>
                    <a:pt x="2063978" y="275082"/>
                  </a:lnTo>
                  <a:lnTo>
                    <a:pt x="2022856" y="279958"/>
                  </a:lnTo>
                  <a:lnTo>
                    <a:pt x="2011743" y="370001"/>
                  </a:lnTo>
                  <a:lnTo>
                    <a:pt x="2013356" y="379260"/>
                  </a:lnTo>
                  <a:lnTo>
                    <a:pt x="2018182" y="386334"/>
                  </a:lnTo>
                  <a:lnTo>
                    <a:pt x="2025738" y="390359"/>
                  </a:lnTo>
                  <a:lnTo>
                    <a:pt x="2035632" y="390944"/>
                  </a:lnTo>
                  <a:lnTo>
                    <a:pt x="2067839" y="388200"/>
                  </a:lnTo>
                  <a:lnTo>
                    <a:pt x="2100630" y="386334"/>
                  </a:lnTo>
                  <a:lnTo>
                    <a:pt x="2134819" y="385279"/>
                  </a:lnTo>
                  <a:lnTo>
                    <a:pt x="2182888" y="385191"/>
                  </a:lnTo>
                  <a:lnTo>
                    <a:pt x="2201087" y="385546"/>
                  </a:lnTo>
                  <a:lnTo>
                    <a:pt x="2230894" y="387197"/>
                  </a:lnTo>
                  <a:lnTo>
                    <a:pt x="2259584" y="389648"/>
                  </a:lnTo>
                  <a:lnTo>
                    <a:pt x="2286431" y="392658"/>
                  </a:lnTo>
                  <a:lnTo>
                    <a:pt x="2296312" y="392074"/>
                  </a:lnTo>
                  <a:lnTo>
                    <a:pt x="2303970" y="388048"/>
                  </a:lnTo>
                  <a:lnTo>
                    <a:pt x="2306193" y="384949"/>
                  </a:lnTo>
                  <a:lnTo>
                    <a:pt x="2309050" y="380974"/>
                  </a:lnTo>
                  <a:lnTo>
                    <a:pt x="2311247" y="371259"/>
                  </a:lnTo>
                  <a:lnTo>
                    <a:pt x="2312098" y="298500"/>
                  </a:lnTo>
                  <a:lnTo>
                    <a:pt x="2312111" y="297649"/>
                  </a:lnTo>
                  <a:close/>
                </a:path>
                <a:path w="4920615" h="762000">
                  <a:moveTo>
                    <a:pt x="2326652" y="613486"/>
                  </a:moveTo>
                  <a:lnTo>
                    <a:pt x="2325128" y="604075"/>
                  </a:lnTo>
                  <a:lnTo>
                    <a:pt x="2325001" y="603262"/>
                  </a:lnTo>
                  <a:lnTo>
                    <a:pt x="2324925" y="602780"/>
                  </a:lnTo>
                  <a:lnTo>
                    <a:pt x="2319909" y="595299"/>
                  </a:lnTo>
                  <a:lnTo>
                    <a:pt x="2311844" y="591337"/>
                  </a:lnTo>
                  <a:lnTo>
                    <a:pt x="2300236" y="591337"/>
                  </a:lnTo>
                  <a:lnTo>
                    <a:pt x="2263063" y="596849"/>
                  </a:lnTo>
                  <a:lnTo>
                    <a:pt x="2226284" y="600862"/>
                  </a:lnTo>
                  <a:lnTo>
                    <a:pt x="2190470" y="603262"/>
                  </a:lnTo>
                  <a:lnTo>
                    <a:pt x="2155469" y="604075"/>
                  </a:lnTo>
                  <a:lnTo>
                    <a:pt x="2111044" y="600214"/>
                  </a:lnTo>
                  <a:lnTo>
                    <a:pt x="2082596" y="589305"/>
                  </a:lnTo>
                  <a:lnTo>
                    <a:pt x="2067471" y="572287"/>
                  </a:lnTo>
                  <a:lnTo>
                    <a:pt x="2063013" y="550151"/>
                  </a:lnTo>
                  <a:lnTo>
                    <a:pt x="2063330" y="541693"/>
                  </a:lnTo>
                  <a:lnTo>
                    <a:pt x="2064296" y="531964"/>
                  </a:lnTo>
                  <a:lnTo>
                    <a:pt x="2065909" y="521258"/>
                  </a:lnTo>
                  <a:lnTo>
                    <a:pt x="2068156" y="509917"/>
                  </a:lnTo>
                  <a:lnTo>
                    <a:pt x="2068690" y="499745"/>
                  </a:lnTo>
                  <a:lnTo>
                    <a:pt x="2065375" y="491413"/>
                  </a:lnTo>
                  <a:lnTo>
                    <a:pt x="2058530" y="485482"/>
                  </a:lnTo>
                  <a:lnTo>
                    <a:pt x="2048471" y="482523"/>
                  </a:lnTo>
                  <a:lnTo>
                    <a:pt x="1976564" y="476542"/>
                  </a:lnTo>
                  <a:lnTo>
                    <a:pt x="1968614" y="477151"/>
                  </a:lnTo>
                  <a:lnTo>
                    <a:pt x="1949678" y="515264"/>
                  </a:lnTo>
                  <a:lnTo>
                    <a:pt x="1944065" y="564654"/>
                  </a:lnTo>
                  <a:lnTo>
                    <a:pt x="1943188" y="589305"/>
                  </a:lnTo>
                  <a:lnTo>
                    <a:pt x="1943188" y="589521"/>
                  </a:lnTo>
                  <a:lnTo>
                    <a:pt x="1949043" y="627938"/>
                  </a:lnTo>
                  <a:lnTo>
                    <a:pt x="1995932" y="687095"/>
                  </a:lnTo>
                  <a:lnTo>
                    <a:pt x="2037029" y="706691"/>
                  </a:lnTo>
                  <a:lnTo>
                    <a:pt x="2089899" y="718858"/>
                  </a:lnTo>
                  <a:lnTo>
                    <a:pt x="2154605" y="723049"/>
                  </a:lnTo>
                  <a:lnTo>
                    <a:pt x="2196909" y="722299"/>
                  </a:lnTo>
                  <a:lnTo>
                    <a:pt x="2235606" y="720267"/>
                  </a:lnTo>
                  <a:lnTo>
                    <a:pt x="2304402" y="713638"/>
                  </a:lnTo>
                  <a:lnTo>
                    <a:pt x="2323236" y="693953"/>
                  </a:lnTo>
                  <a:lnTo>
                    <a:pt x="2326652" y="613486"/>
                  </a:lnTo>
                  <a:close/>
                </a:path>
                <a:path w="4920615" h="762000">
                  <a:moveTo>
                    <a:pt x="3132582" y="483374"/>
                  </a:moveTo>
                  <a:lnTo>
                    <a:pt x="3126321" y="432447"/>
                  </a:lnTo>
                  <a:lnTo>
                    <a:pt x="3108655" y="387477"/>
                  </a:lnTo>
                  <a:lnTo>
                    <a:pt x="3108452" y="386943"/>
                  </a:lnTo>
                  <a:lnTo>
                    <a:pt x="3091713" y="363550"/>
                  </a:lnTo>
                  <a:lnTo>
                    <a:pt x="3080258" y="347548"/>
                  </a:lnTo>
                  <a:lnTo>
                    <a:pt x="3043059" y="314985"/>
                  </a:lnTo>
                  <a:lnTo>
                    <a:pt x="2998190" y="289928"/>
                  </a:lnTo>
                  <a:lnTo>
                    <a:pt x="2991142" y="285191"/>
                  </a:lnTo>
                  <a:lnTo>
                    <a:pt x="2986735" y="278917"/>
                  </a:lnTo>
                  <a:lnTo>
                    <a:pt x="2985071" y="271526"/>
                  </a:lnTo>
                  <a:lnTo>
                    <a:pt x="2985363" y="269392"/>
                  </a:lnTo>
                  <a:lnTo>
                    <a:pt x="2986214" y="263398"/>
                  </a:lnTo>
                  <a:lnTo>
                    <a:pt x="2987700" y="255460"/>
                  </a:lnTo>
                  <a:lnTo>
                    <a:pt x="2985884" y="248640"/>
                  </a:lnTo>
                  <a:lnTo>
                    <a:pt x="2981033" y="243420"/>
                  </a:lnTo>
                  <a:lnTo>
                    <a:pt x="2973374" y="240296"/>
                  </a:lnTo>
                  <a:lnTo>
                    <a:pt x="2897187" y="222313"/>
                  </a:lnTo>
                  <a:lnTo>
                    <a:pt x="2887776" y="221754"/>
                  </a:lnTo>
                  <a:lnTo>
                    <a:pt x="2880283" y="224891"/>
                  </a:lnTo>
                  <a:lnTo>
                    <a:pt x="2875038" y="231228"/>
                  </a:lnTo>
                  <a:lnTo>
                    <a:pt x="2872371" y="240296"/>
                  </a:lnTo>
                  <a:lnTo>
                    <a:pt x="2869844" y="257111"/>
                  </a:lnTo>
                  <a:lnTo>
                    <a:pt x="2869806" y="259118"/>
                  </a:lnTo>
                  <a:lnTo>
                    <a:pt x="2868942" y="260832"/>
                  </a:lnTo>
                  <a:lnTo>
                    <a:pt x="2867241" y="260832"/>
                  </a:lnTo>
                  <a:lnTo>
                    <a:pt x="2866352" y="261696"/>
                  </a:lnTo>
                  <a:lnTo>
                    <a:pt x="2863812" y="262547"/>
                  </a:lnTo>
                  <a:lnTo>
                    <a:pt x="2862097" y="262547"/>
                  </a:lnTo>
                  <a:lnTo>
                    <a:pt x="2841434" y="263017"/>
                  </a:lnTo>
                  <a:lnTo>
                    <a:pt x="2830690" y="263715"/>
                  </a:lnTo>
                  <a:lnTo>
                    <a:pt x="2830690" y="373062"/>
                  </a:lnTo>
                  <a:lnTo>
                    <a:pt x="2828709" y="380669"/>
                  </a:lnTo>
                  <a:lnTo>
                    <a:pt x="2802610" y="425818"/>
                  </a:lnTo>
                  <a:lnTo>
                    <a:pt x="2773934" y="464553"/>
                  </a:lnTo>
                  <a:lnTo>
                    <a:pt x="2760014" y="472363"/>
                  </a:lnTo>
                  <a:lnTo>
                    <a:pt x="2755150" y="467804"/>
                  </a:lnTo>
                  <a:lnTo>
                    <a:pt x="2750083" y="423468"/>
                  </a:lnTo>
                  <a:lnTo>
                    <a:pt x="2748521" y="392747"/>
                  </a:lnTo>
                  <a:lnTo>
                    <a:pt x="2748445" y="390944"/>
                  </a:lnTo>
                  <a:lnTo>
                    <a:pt x="2748330" y="388264"/>
                  </a:lnTo>
                  <a:lnTo>
                    <a:pt x="2748267" y="380669"/>
                  </a:lnTo>
                  <a:lnTo>
                    <a:pt x="2752534" y="375539"/>
                  </a:lnTo>
                  <a:lnTo>
                    <a:pt x="2801137" y="365633"/>
                  </a:lnTo>
                  <a:lnTo>
                    <a:pt x="2816733" y="363550"/>
                  </a:lnTo>
                  <a:lnTo>
                    <a:pt x="2824378" y="363943"/>
                  </a:lnTo>
                  <a:lnTo>
                    <a:pt x="2829141" y="367296"/>
                  </a:lnTo>
                  <a:lnTo>
                    <a:pt x="2830690" y="373062"/>
                  </a:lnTo>
                  <a:lnTo>
                    <a:pt x="2830690" y="263715"/>
                  </a:lnTo>
                  <a:lnTo>
                    <a:pt x="2820695" y="264363"/>
                  </a:lnTo>
                  <a:lnTo>
                    <a:pt x="2800108" y="266522"/>
                  </a:lnTo>
                  <a:lnTo>
                    <a:pt x="2779928" y="269392"/>
                  </a:lnTo>
                  <a:lnTo>
                    <a:pt x="2768447" y="269252"/>
                  </a:lnTo>
                  <a:lnTo>
                    <a:pt x="2760027" y="265112"/>
                  </a:lnTo>
                  <a:lnTo>
                    <a:pt x="2755125" y="257111"/>
                  </a:lnTo>
                  <a:lnTo>
                    <a:pt x="2754249" y="245427"/>
                  </a:lnTo>
                  <a:lnTo>
                    <a:pt x="2755112" y="235153"/>
                  </a:lnTo>
                  <a:lnTo>
                    <a:pt x="2827909" y="212407"/>
                  </a:lnTo>
                  <a:lnTo>
                    <a:pt x="2880042" y="208394"/>
                  </a:lnTo>
                  <a:lnTo>
                    <a:pt x="2930702" y="203517"/>
                  </a:lnTo>
                  <a:lnTo>
                    <a:pt x="2978531" y="197853"/>
                  </a:lnTo>
                  <a:lnTo>
                    <a:pt x="3022168" y="191503"/>
                  </a:lnTo>
                  <a:lnTo>
                    <a:pt x="3040138" y="170103"/>
                  </a:lnTo>
                  <a:lnTo>
                    <a:pt x="3039465" y="117944"/>
                  </a:lnTo>
                  <a:lnTo>
                    <a:pt x="3039414" y="113614"/>
                  </a:lnTo>
                  <a:lnTo>
                    <a:pt x="3039376" y="111048"/>
                  </a:lnTo>
                  <a:lnTo>
                    <a:pt x="3039287" y="103339"/>
                  </a:lnTo>
                  <a:lnTo>
                    <a:pt x="3037497" y="93573"/>
                  </a:lnTo>
                  <a:lnTo>
                    <a:pt x="3037421" y="93154"/>
                  </a:lnTo>
                  <a:lnTo>
                    <a:pt x="3032112" y="86004"/>
                  </a:lnTo>
                  <a:lnTo>
                    <a:pt x="3023755" y="82397"/>
                  </a:lnTo>
                  <a:lnTo>
                    <a:pt x="3012757" y="82791"/>
                  </a:lnTo>
                  <a:lnTo>
                    <a:pt x="2957118" y="93573"/>
                  </a:lnTo>
                  <a:lnTo>
                    <a:pt x="2902216" y="101625"/>
                  </a:lnTo>
                  <a:lnTo>
                    <a:pt x="2846514" y="107111"/>
                  </a:lnTo>
                  <a:lnTo>
                    <a:pt x="2788488" y="110185"/>
                  </a:lnTo>
                  <a:lnTo>
                    <a:pt x="2779064" y="111048"/>
                  </a:lnTo>
                  <a:lnTo>
                    <a:pt x="2773083" y="104190"/>
                  </a:lnTo>
                  <a:lnTo>
                    <a:pt x="2774785" y="94780"/>
                  </a:lnTo>
                  <a:lnTo>
                    <a:pt x="2778214" y="78524"/>
                  </a:lnTo>
                  <a:lnTo>
                    <a:pt x="2784208" y="54546"/>
                  </a:lnTo>
                  <a:lnTo>
                    <a:pt x="2784881" y="44653"/>
                  </a:lnTo>
                  <a:lnTo>
                    <a:pt x="2781947" y="36995"/>
                  </a:lnTo>
                  <a:lnTo>
                    <a:pt x="2775661" y="31927"/>
                  </a:lnTo>
                  <a:lnTo>
                    <a:pt x="2766237" y="29730"/>
                  </a:lnTo>
                  <a:lnTo>
                    <a:pt x="2687485" y="28867"/>
                  </a:lnTo>
                  <a:lnTo>
                    <a:pt x="2678214" y="30060"/>
                  </a:lnTo>
                  <a:lnTo>
                    <a:pt x="2661805" y="81089"/>
                  </a:lnTo>
                  <a:lnTo>
                    <a:pt x="2660091" y="103339"/>
                  </a:lnTo>
                  <a:lnTo>
                    <a:pt x="2660091" y="105054"/>
                  </a:lnTo>
                  <a:lnTo>
                    <a:pt x="2659240" y="109334"/>
                  </a:lnTo>
                  <a:lnTo>
                    <a:pt x="2654960" y="113614"/>
                  </a:lnTo>
                  <a:lnTo>
                    <a:pt x="2654096" y="113614"/>
                  </a:lnTo>
                  <a:lnTo>
                    <a:pt x="2654096" y="562978"/>
                  </a:lnTo>
                  <a:lnTo>
                    <a:pt x="2617393" y="581812"/>
                  </a:lnTo>
                  <a:lnTo>
                    <a:pt x="2591625" y="585241"/>
                  </a:lnTo>
                  <a:lnTo>
                    <a:pt x="2576550" y="583018"/>
                  </a:lnTo>
                  <a:lnTo>
                    <a:pt x="2566784" y="576465"/>
                  </a:lnTo>
                  <a:lnTo>
                    <a:pt x="2561513" y="565746"/>
                  </a:lnTo>
                  <a:lnTo>
                    <a:pt x="2559939" y="551002"/>
                  </a:lnTo>
                  <a:lnTo>
                    <a:pt x="2564155" y="526453"/>
                  </a:lnTo>
                  <a:lnTo>
                    <a:pt x="2576309" y="499008"/>
                  </a:lnTo>
                  <a:lnTo>
                    <a:pt x="2595689" y="470598"/>
                  </a:lnTo>
                  <a:lnTo>
                    <a:pt x="2621572" y="443153"/>
                  </a:lnTo>
                  <a:lnTo>
                    <a:pt x="2629357" y="438480"/>
                  </a:lnTo>
                  <a:lnTo>
                    <a:pt x="2635732" y="438480"/>
                  </a:lnTo>
                  <a:lnTo>
                    <a:pt x="2640114" y="442912"/>
                  </a:lnTo>
                  <a:lnTo>
                    <a:pt x="2642057" y="451459"/>
                  </a:lnTo>
                  <a:lnTo>
                    <a:pt x="2642171" y="452450"/>
                  </a:lnTo>
                  <a:lnTo>
                    <a:pt x="2644216" y="479120"/>
                  </a:lnTo>
                  <a:lnTo>
                    <a:pt x="2646718" y="505955"/>
                  </a:lnTo>
                  <a:lnTo>
                    <a:pt x="2649702" y="532003"/>
                  </a:lnTo>
                  <a:lnTo>
                    <a:pt x="2654096" y="562978"/>
                  </a:lnTo>
                  <a:lnTo>
                    <a:pt x="2654096" y="113614"/>
                  </a:lnTo>
                  <a:lnTo>
                    <a:pt x="2639555" y="113614"/>
                  </a:lnTo>
                  <a:lnTo>
                    <a:pt x="2604630" y="112890"/>
                  </a:lnTo>
                  <a:lnTo>
                    <a:pt x="2569527" y="111048"/>
                  </a:lnTo>
                  <a:lnTo>
                    <a:pt x="2536393" y="108559"/>
                  </a:lnTo>
                  <a:lnTo>
                    <a:pt x="2507729" y="105905"/>
                  </a:lnTo>
                  <a:lnTo>
                    <a:pt x="2497226" y="106489"/>
                  </a:lnTo>
                  <a:lnTo>
                    <a:pt x="2489225" y="110617"/>
                  </a:lnTo>
                  <a:lnTo>
                    <a:pt x="2484259" y="117944"/>
                  </a:lnTo>
                  <a:lnTo>
                    <a:pt x="2482913" y="128168"/>
                  </a:lnTo>
                  <a:lnTo>
                    <a:pt x="2484374" y="184327"/>
                  </a:lnTo>
                  <a:lnTo>
                    <a:pt x="2484488" y="189001"/>
                  </a:lnTo>
                  <a:lnTo>
                    <a:pt x="2603500" y="219189"/>
                  </a:lnTo>
                  <a:lnTo>
                    <a:pt x="2635275" y="219748"/>
                  </a:lnTo>
                  <a:lnTo>
                    <a:pt x="2645549" y="219748"/>
                  </a:lnTo>
                  <a:lnTo>
                    <a:pt x="2647251" y="221462"/>
                  </a:lnTo>
                  <a:lnTo>
                    <a:pt x="2647150" y="227507"/>
                  </a:lnTo>
                  <a:lnTo>
                    <a:pt x="2645549" y="243420"/>
                  </a:lnTo>
                  <a:lnTo>
                    <a:pt x="2644114" y="260832"/>
                  </a:lnTo>
                  <a:lnTo>
                    <a:pt x="2644038" y="261696"/>
                  </a:lnTo>
                  <a:lnTo>
                    <a:pt x="2642946" y="278917"/>
                  </a:lnTo>
                  <a:lnTo>
                    <a:pt x="2642120" y="296786"/>
                  </a:lnTo>
                  <a:lnTo>
                    <a:pt x="2641269" y="304482"/>
                  </a:lnTo>
                  <a:lnTo>
                    <a:pt x="2636990" y="312191"/>
                  </a:lnTo>
                  <a:lnTo>
                    <a:pt x="2630144" y="315607"/>
                  </a:lnTo>
                  <a:lnTo>
                    <a:pt x="2586202" y="342658"/>
                  </a:lnTo>
                  <a:lnTo>
                    <a:pt x="2546693" y="374726"/>
                  </a:lnTo>
                  <a:lnTo>
                    <a:pt x="2512441" y="410883"/>
                  </a:lnTo>
                  <a:lnTo>
                    <a:pt x="2484323" y="450189"/>
                  </a:lnTo>
                  <a:lnTo>
                    <a:pt x="2463177" y="491693"/>
                  </a:lnTo>
                  <a:lnTo>
                    <a:pt x="2449868" y="534454"/>
                  </a:lnTo>
                  <a:lnTo>
                    <a:pt x="2445359" y="576465"/>
                  </a:lnTo>
                  <a:lnTo>
                    <a:pt x="2445245" y="577532"/>
                  </a:lnTo>
                  <a:lnTo>
                    <a:pt x="2454529" y="634885"/>
                  </a:lnTo>
                  <a:lnTo>
                    <a:pt x="2479700" y="674268"/>
                  </a:lnTo>
                  <a:lnTo>
                    <a:pt x="2516746" y="696950"/>
                  </a:lnTo>
                  <a:lnTo>
                    <a:pt x="2561653" y="704227"/>
                  </a:lnTo>
                  <a:lnTo>
                    <a:pt x="2588552" y="702691"/>
                  </a:lnTo>
                  <a:lnTo>
                    <a:pt x="2615044" y="698334"/>
                  </a:lnTo>
                  <a:lnTo>
                    <a:pt x="2640736" y="691578"/>
                  </a:lnTo>
                  <a:lnTo>
                    <a:pt x="2665222" y="682828"/>
                  </a:lnTo>
                  <a:lnTo>
                    <a:pt x="2673781" y="679399"/>
                  </a:lnTo>
                  <a:lnTo>
                    <a:pt x="2680627" y="681964"/>
                  </a:lnTo>
                  <a:lnTo>
                    <a:pt x="2685783" y="699084"/>
                  </a:lnTo>
                  <a:lnTo>
                    <a:pt x="2693479" y="702500"/>
                  </a:lnTo>
                  <a:lnTo>
                    <a:pt x="2702039" y="699935"/>
                  </a:lnTo>
                  <a:lnTo>
                    <a:pt x="2773121" y="679399"/>
                  </a:lnTo>
                  <a:lnTo>
                    <a:pt x="2779064" y="677684"/>
                  </a:lnTo>
                  <a:lnTo>
                    <a:pt x="2787231" y="673277"/>
                  </a:lnTo>
                  <a:lnTo>
                    <a:pt x="2792438" y="666775"/>
                  </a:lnTo>
                  <a:lnTo>
                    <a:pt x="2794597" y="658672"/>
                  </a:lnTo>
                  <a:lnTo>
                    <a:pt x="2793631" y="649439"/>
                  </a:lnTo>
                  <a:lnTo>
                    <a:pt x="2786773" y="628040"/>
                  </a:lnTo>
                  <a:lnTo>
                    <a:pt x="2785795" y="621665"/>
                  </a:lnTo>
                  <a:lnTo>
                    <a:pt x="2786659" y="615518"/>
                  </a:lnTo>
                  <a:lnTo>
                    <a:pt x="2789301" y="609866"/>
                  </a:lnTo>
                  <a:lnTo>
                    <a:pt x="2793631" y="604926"/>
                  </a:lnTo>
                  <a:lnTo>
                    <a:pt x="2813532" y="585241"/>
                  </a:lnTo>
                  <a:lnTo>
                    <a:pt x="2824099" y="574776"/>
                  </a:lnTo>
                  <a:lnTo>
                    <a:pt x="2854464" y="538962"/>
                  </a:lnTo>
                  <a:lnTo>
                    <a:pt x="2883966" y="497763"/>
                  </a:lnTo>
                  <a:lnTo>
                    <a:pt x="2899257" y="472363"/>
                  </a:lnTo>
                  <a:lnTo>
                    <a:pt x="2911856" y="451459"/>
                  </a:lnTo>
                  <a:lnTo>
                    <a:pt x="2937421" y="400354"/>
                  </a:lnTo>
                  <a:lnTo>
                    <a:pt x="2942425" y="392747"/>
                  </a:lnTo>
                  <a:lnTo>
                    <a:pt x="2949295" y="388264"/>
                  </a:lnTo>
                  <a:lnTo>
                    <a:pt x="2957284" y="387477"/>
                  </a:lnTo>
                  <a:lnTo>
                    <a:pt x="2965678" y="390944"/>
                  </a:lnTo>
                  <a:lnTo>
                    <a:pt x="2985884" y="408660"/>
                  </a:lnTo>
                  <a:lnTo>
                    <a:pt x="3000337" y="429348"/>
                  </a:lnTo>
                  <a:lnTo>
                    <a:pt x="3008998" y="452450"/>
                  </a:lnTo>
                  <a:lnTo>
                    <a:pt x="3011894" y="477393"/>
                  </a:lnTo>
                  <a:lnTo>
                    <a:pt x="3008223" y="508203"/>
                  </a:lnTo>
                  <a:lnTo>
                    <a:pt x="2974543" y="569734"/>
                  </a:lnTo>
                  <a:lnTo>
                    <a:pt x="2941637" y="596976"/>
                  </a:lnTo>
                  <a:lnTo>
                    <a:pt x="2896070" y="619556"/>
                  </a:lnTo>
                  <a:lnTo>
                    <a:pt x="2836418" y="635736"/>
                  </a:lnTo>
                  <a:lnTo>
                    <a:pt x="2824251" y="640372"/>
                  </a:lnTo>
                  <a:lnTo>
                    <a:pt x="2817482" y="647725"/>
                  </a:lnTo>
                  <a:lnTo>
                    <a:pt x="2816314" y="657644"/>
                  </a:lnTo>
                  <a:lnTo>
                    <a:pt x="2821013" y="669975"/>
                  </a:lnTo>
                  <a:lnTo>
                    <a:pt x="2859532" y="730758"/>
                  </a:lnTo>
                  <a:lnTo>
                    <a:pt x="2864675" y="737603"/>
                  </a:lnTo>
                  <a:lnTo>
                    <a:pt x="2872371" y="741883"/>
                  </a:lnTo>
                  <a:lnTo>
                    <a:pt x="2880931" y="740168"/>
                  </a:lnTo>
                  <a:lnTo>
                    <a:pt x="2940050" y="726427"/>
                  </a:lnTo>
                  <a:lnTo>
                    <a:pt x="2990011" y="707364"/>
                  </a:lnTo>
                  <a:lnTo>
                    <a:pt x="3031388" y="683679"/>
                  </a:lnTo>
                  <a:lnTo>
                    <a:pt x="3064776" y="656056"/>
                  </a:lnTo>
                  <a:lnTo>
                    <a:pt x="3090761" y="625195"/>
                  </a:lnTo>
                  <a:lnTo>
                    <a:pt x="3109938" y="591807"/>
                  </a:lnTo>
                  <a:lnTo>
                    <a:pt x="3130258" y="520192"/>
                  </a:lnTo>
                  <a:lnTo>
                    <a:pt x="3132582" y="483374"/>
                  </a:lnTo>
                  <a:close/>
                </a:path>
                <a:path w="4920615" h="762000">
                  <a:moveTo>
                    <a:pt x="3825265" y="592937"/>
                  </a:moveTo>
                  <a:lnTo>
                    <a:pt x="3823411" y="582739"/>
                  </a:lnTo>
                  <a:lnTo>
                    <a:pt x="3818102" y="575500"/>
                  </a:lnTo>
                  <a:lnTo>
                    <a:pt x="3809733" y="571639"/>
                  </a:lnTo>
                  <a:lnTo>
                    <a:pt x="3798722" y="571538"/>
                  </a:lnTo>
                  <a:lnTo>
                    <a:pt x="3752443" y="579805"/>
                  </a:lnTo>
                  <a:lnTo>
                    <a:pt x="3703320" y="586867"/>
                  </a:lnTo>
                  <a:lnTo>
                    <a:pt x="3653472" y="592378"/>
                  </a:lnTo>
                  <a:lnTo>
                    <a:pt x="3604958" y="595947"/>
                  </a:lnTo>
                  <a:lnTo>
                    <a:pt x="3559911" y="597217"/>
                  </a:lnTo>
                  <a:lnTo>
                    <a:pt x="3492017" y="592378"/>
                  </a:lnTo>
                  <a:lnTo>
                    <a:pt x="3443617" y="577748"/>
                  </a:lnTo>
                  <a:lnTo>
                    <a:pt x="3414623" y="553173"/>
                  </a:lnTo>
                  <a:lnTo>
                    <a:pt x="3404984" y="518477"/>
                  </a:lnTo>
                  <a:lnTo>
                    <a:pt x="3412934" y="480847"/>
                  </a:lnTo>
                  <a:lnTo>
                    <a:pt x="3435159" y="445935"/>
                  </a:lnTo>
                  <a:lnTo>
                    <a:pt x="3469259" y="413270"/>
                  </a:lnTo>
                  <a:lnTo>
                    <a:pt x="3512832" y="382371"/>
                  </a:lnTo>
                  <a:lnTo>
                    <a:pt x="3557270" y="355511"/>
                  </a:lnTo>
                  <a:lnTo>
                    <a:pt x="3604120" y="329971"/>
                  </a:lnTo>
                  <a:lnTo>
                    <a:pt x="3650081" y="306641"/>
                  </a:lnTo>
                  <a:lnTo>
                    <a:pt x="3691801" y="286435"/>
                  </a:lnTo>
                  <a:lnTo>
                    <a:pt x="3725964" y="270243"/>
                  </a:lnTo>
                  <a:lnTo>
                    <a:pt x="3744785" y="260756"/>
                  </a:lnTo>
                  <a:lnTo>
                    <a:pt x="3780498" y="242087"/>
                  </a:lnTo>
                  <a:lnTo>
                    <a:pt x="3808107" y="211404"/>
                  </a:lnTo>
                  <a:lnTo>
                    <a:pt x="3804716" y="203479"/>
                  </a:lnTo>
                  <a:lnTo>
                    <a:pt x="3761067" y="129870"/>
                  </a:lnTo>
                  <a:lnTo>
                    <a:pt x="3754424" y="122186"/>
                  </a:lnTo>
                  <a:lnTo>
                    <a:pt x="3746411" y="118427"/>
                  </a:lnTo>
                  <a:lnTo>
                    <a:pt x="3737584" y="118681"/>
                  </a:lnTo>
                  <a:lnTo>
                    <a:pt x="3728529" y="123012"/>
                  </a:lnTo>
                  <a:lnTo>
                    <a:pt x="3714051" y="133019"/>
                  </a:lnTo>
                  <a:lnTo>
                    <a:pt x="3698684" y="142709"/>
                  </a:lnTo>
                  <a:lnTo>
                    <a:pt x="3682200" y="152387"/>
                  </a:lnTo>
                  <a:lnTo>
                    <a:pt x="3567798" y="215849"/>
                  </a:lnTo>
                  <a:lnTo>
                    <a:pt x="3529088" y="237718"/>
                  </a:lnTo>
                  <a:lnTo>
                    <a:pt x="3520198" y="240957"/>
                  </a:lnTo>
                  <a:lnTo>
                    <a:pt x="3511880" y="240512"/>
                  </a:lnTo>
                  <a:lnTo>
                    <a:pt x="3504666" y="236524"/>
                  </a:lnTo>
                  <a:lnTo>
                    <a:pt x="3479012" y="189725"/>
                  </a:lnTo>
                  <a:lnTo>
                    <a:pt x="3458807" y="147307"/>
                  </a:lnTo>
                  <a:lnTo>
                    <a:pt x="3439083" y="102171"/>
                  </a:lnTo>
                  <a:lnTo>
                    <a:pt x="3420389" y="54546"/>
                  </a:lnTo>
                  <a:lnTo>
                    <a:pt x="3415500" y="46901"/>
                  </a:lnTo>
                  <a:lnTo>
                    <a:pt x="3408845" y="42138"/>
                  </a:lnTo>
                  <a:lnTo>
                    <a:pt x="3400895" y="40589"/>
                  </a:lnTo>
                  <a:lnTo>
                    <a:pt x="3392144" y="42557"/>
                  </a:lnTo>
                  <a:lnTo>
                    <a:pt x="3309963" y="75095"/>
                  </a:lnTo>
                  <a:lnTo>
                    <a:pt x="3301962" y="79997"/>
                  </a:lnTo>
                  <a:lnTo>
                    <a:pt x="3297237" y="86652"/>
                  </a:lnTo>
                  <a:lnTo>
                    <a:pt x="3295891" y="94602"/>
                  </a:lnTo>
                  <a:lnTo>
                    <a:pt x="3297986" y="103339"/>
                  </a:lnTo>
                  <a:lnTo>
                    <a:pt x="3321253" y="156184"/>
                  </a:lnTo>
                  <a:lnTo>
                    <a:pt x="3344748" y="207657"/>
                  </a:lnTo>
                  <a:lnTo>
                    <a:pt x="3368408" y="257048"/>
                  </a:lnTo>
                  <a:lnTo>
                    <a:pt x="3392144" y="303631"/>
                  </a:lnTo>
                  <a:lnTo>
                    <a:pt x="3394583" y="310921"/>
                  </a:lnTo>
                  <a:lnTo>
                    <a:pt x="3394278" y="318287"/>
                  </a:lnTo>
                  <a:lnTo>
                    <a:pt x="3391420" y="325170"/>
                  </a:lnTo>
                  <a:lnTo>
                    <a:pt x="3386150" y="331012"/>
                  </a:lnTo>
                  <a:lnTo>
                    <a:pt x="3348075" y="364197"/>
                  </a:lnTo>
                  <a:lnTo>
                    <a:pt x="3315957" y="400456"/>
                  </a:lnTo>
                  <a:lnTo>
                    <a:pt x="3291243" y="440410"/>
                  </a:lnTo>
                  <a:lnTo>
                    <a:pt x="3275355" y="484682"/>
                  </a:lnTo>
                  <a:lnTo>
                    <a:pt x="3269742" y="533882"/>
                  </a:lnTo>
                  <a:lnTo>
                    <a:pt x="3274352" y="579526"/>
                  </a:lnTo>
                  <a:lnTo>
                    <a:pt x="3287661" y="618020"/>
                  </a:lnTo>
                  <a:lnTo>
                    <a:pt x="3308959" y="649846"/>
                  </a:lnTo>
                  <a:lnTo>
                    <a:pt x="3337509" y="675487"/>
                  </a:lnTo>
                  <a:lnTo>
                    <a:pt x="3372574" y="695413"/>
                  </a:lnTo>
                  <a:lnTo>
                    <a:pt x="3413417" y="710082"/>
                  </a:lnTo>
                  <a:lnTo>
                    <a:pt x="3459315" y="719975"/>
                  </a:lnTo>
                  <a:lnTo>
                    <a:pt x="3509543" y="725563"/>
                  </a:lnTo>
                  <a:lnTo>
                    <a:pt x="3563340" y="727316"/>
                  </a:lnTo>
                  <a:lnTo>
                    <a:pt x="3619843" y="726516"/>
                  </a:lnTo>
                  <a:lnTo>
                    <a:pt x="3671659" y="724204"/>
                  </a:lnTo>
                  <a:lnTo>
                    <a:pt x="3719449" y="720483"/>
                  </a:lnTo>
                  <a:lnTo>
                    <a:pt x="3763861" y="715492"/>
                  </a:lnTo>
                  <a:lnTo>
                    <a:pt x="3805567" y="709345"/>
                  </a:lnTo>
                  <a:lnTo>
                    <a:pt x="3823551" y="688809"/>
                  </a:lnTo>
                  <a:lnTo>
                    <a:pt x="3825265" y="592937"/>
                  </a:lnTo>
                  <a:close/>
                </a:path>
                <a:path w="4920615" h="762000">
                  <a:moveTo>
                    <a:pt x="4322686" y="477532"/>
                  </a:moveTo>
                  <a:lnTo>
                    <a:pt x="4298200" y="433641"/>
                  </a:lnTo>
                  <a:lnTo>
                    <a:pt x="4291000" y="422376"/>
                  </a:lnTo>
                  <a:lnTo>
                    <a:pt x="4287736" y="416915"/>
                  </a:lnTo>
                  <a:lnTo>
                    <a:pt x="4281182" y="414731"/>
                  </a:lnTo>
                  <a:lnTo>
                    <a:pt x="4274617" y="417461"/>
                  </a:lnTo>
                  <a:lnTo>
                    <a:pt x="4255516" y="425107"/>
                  </a:lnTo>
                  <a:lnTo>
                    <a:pt x="4249813" y="428726"/>
                  </a:lnTo>
                  <a:lnTo>
                    <a:pt x="4246778" y="433641"/>
                  </a:lnTo>
                  <a:lnTo>
                    <a:pt x="4246613" y="439470"/>
                  </a:lnTo>
                  <a:lnTo>
                    <a:pt x="4249445" y="445719"/>
                  </a:lnTo>
                  <a:lnTo>
                    <a:pt x="4249509" y="445858"/>
                  </a:lnTo>
                  <a:lnTo>
                    <a:pt x="4255795" y="456387"/>
                  </a:lnTo>
                  <a:lnTo>
                    <a:pt x="4261726" y="467017"/>
                  </a:lnTo>
                  <a:lnTo>
                    <a:pt x="4267555" y="478269"/>
                  </a:lnTo>
                  <a:lnTo>
                    <a:pt x="4273524" y="490639"/>
                  </a:lnTo>
                  <a:lnTo>
                    <a:pt x="4276801" y="497738"/>
                  </a:lnTo>
                  <a:lnTo>
                    <a:pt x="4283913" y="500468"/>
                  </a:lnTo>
                  <a:lnTo>
                    <a:pt x="4291546" y="497192"/>
                  </a:lnTo>
                  <a:lnTo>
                    <a:pt x="4312297" y="487908"/>
                  </a:lnTo>
                  <a:lnTo>
                    <a:pt x="4319956" y="484632"/>
                  </a:lnTo>
                  <a:lnTo>
                    <a:pt x="4322686" y="477532"/>
                  </a:lnTo>
                  <a:close/>
                </a:path>
                <a:path w="4920615" h="762000">
                  <a:moveTo>
                    <a:pt x="4356544" y="356298"/>
                  </a:moveTo>
                  <a:lnTo>
                    <a:pt x="4356328" y="335000"/>
                  </a:lnTo>
                  <a:lnTo>
                    <a:pt x="4356227" y="326263"/>
                  </a:lnTo>
                  <a:lnTo>
                    <a:pt x="4356138" y="317525"/>
                  </a:lnTo>
                  <a:lnTo>
                    <a:pt x="4356062" y="309880"/>
                  </a:lnTo>
                  <a:lnTo>
                    <a:pt x="4355998" y="295681"/>
                  </a:lnTo>
                  <a:lnTo>
                    <a:pt x="4350537" y="290220"/>
                  </a:lnTo>
                  <a:lnTo>
                    <a:pt x="4341787" y="290766"/>
                  </a:lnTo>
                  <a:lnTo>
                    <a:pt x="4311345" y="292201"/>
                  </a:lnTo>
                  <a:lnTo>
                    <a:pt x="4241431" y="296291"/>
                  </a:lnTo>
                  <a:lnTo>
                    <a:pt x="3986834" y="317525"/>
                  </a:lnTo>
                  <a:lnTo>
                    <a:pt x="3979634" y="318249"/>
                  </a:lnTo>
                  <a:lnTo>
                    <a:pt x="3970604" y="318820"/>
                  </a:lnTo>
                  <a:lnTo>
                    <a:pt x="3948620" y="319709"/>
                  </a:lnTo>
                  <a:lnTo>
                    <a:pt x="3939870" y="320255"/>
                  </a:lnTo>
                  <a:lnTo>
                    <a:pt x="3934409" y="326263"/>
                  </a:lnTo>
                  <a:lnTo>
                    <a:pt x="3934955" y="335000"/>
                  </a:lnTo>
                  <a:lnTo>
                    <a:pt x="3939870" y="389610"/>
                  </a:lnTo>
                  <a:lnTo>
                    <a:pt x="3940962" y="398894"/>
                  </a:lnTo>
                  <a:lnTo>
                    <a:pt x="3947528" y="403809"/>
                  </a:lnTo>
                  <a:lnTo>
                    <a:pt x="3956799" y="401624"/>
                  </a:lnTo>
                  <a:lnTo>
                    <a:pt x="3991152" y="395389"/>
                  </a:lnTo>
                  <a:lnTo>
                    <a:pt x="4027246" y="389813"/>
                  </a:lnTo>
                  <a:lnTo>
                    <a:pt x="4062933" y="384962"/>
                  </a:lnTo>
                  <a:lnTo>
                    <a:pt x="4096054" y="380873"/>
                  </a:lnTo>
                  <a:lnTo>
                    <a:pt x="4110952" y="381050"/>
                  </a:lnTo>
                  <a:lnTo>
                    <a:pt x="4118178" y="385584"/>
                  </a:lnTo>
                  <a:lnTo>
                    <a:pt x="4118102" y="389610"/>
                  </a:lnTo>
                  <a:lnTo>
                    <a:pt x="4118025" y="394309"/>
                  </a:lnTo>
                  <a:lnTo>
                    <a:pt x="4110799" y="407085"/>
                  </a:lnTo>
                  <a:lnTo>
                    <a:pt x="4096308" y="431063"/>
                  </a:lnTo>
                  <a:lnTo>
                    <a:pt x="4084116" y="459232"/>
                  </a:lnTo>
                  <a:lnTo>
                    <a:pt x="4075823" y="490639"/>
                  </a:lnTo>
                  <a:lnTo>
                    <a:pt x="4075709" y="491096"/>
                  </a:lnTo>
                  <a:lnTo>
                    <a:pt x="4072572" y="526135"/>
                  </a:lnTo>
                  <a:lnTo>
                    <a:pt x="4079925" y="575614"/>
                  </a:lnTo>
                  <a:lnTo>
                    <a:pt x="4100588" y="617499"/>
                  </a:lnTo>
                  <a:lnTo>
                    <a:pt x="4132503" y="651598"/>
                  </a:lnTo>
                  <a:lnTo>
                    <a:pt x="4173626" y="677786"/>
                  </a:lnTo>
                  <a:lnTo>
                    <a:pt x="4221861" y="695909"/>
                  </a:lnTo>
                  <a:lnTo>
                    <a:pt x="4275163" y="705802"/>
                  </a:lnTo>
                  <a:lnTo>
                    <a:pt x="4281182" y="706348"/>
                  </a:lnTo>
                  <a:lnTo>
                    <a:pt x="4286643" y="703072"/>
                  </a:lnTo>
                  <a:lnTo>
                    <a:pt x="4288828" y="696518"/>
                  </a:lnTo>
                  <a:lnTo>
                    <a:pt x="4309021" y="636993"/>
                  </a:lnTo>
                  <a:lnTo>
                    <a:pt x="4240428" y="608355"/>
                  </a:lnTo>
                  <a:lnTo>
                    <a:pt x="4195368" y="587705"/>
                  </a:lnTo>
                  <a:lnTo>
                    <a:pt x="4165371" y="555383"/>
                  </a:lnTo>
                  <a:lnTo>
                    <a:pt x="4154474" y="509752"/>
                  </a:lnTo>
                  <a:lnTo>
                    <a:pt x="4162768" y="465518"/>
                  </a:lnTo>
                  <a:lnTo>
                    <a:pt x="4185285" y="425107"/>
                  </a:lnTo>
                  <a:lnTo>
                    <a:pt x="4218305" y="393865"/>
                  </a:lnTo>
                  <a:lnTo>
                    <a:pt x="4247781" y="380873"/>
                  </a:lnTo>
                  <a:lnTo>
                    <a:pt x="4257687" y="376504"/>
                  </a:lnTo>
                  <a:lnTo>
                    <a:pt x="4277690" y="373481"/>
                  </a:lnTo>
                  <a:lnTo>
                    <a:pt x="4299686" y="371589"/>
                  </a:lnTo>
                  <a:lnTo>
                    <a:pt x="4321975" y="370509"/>
                  </a:lnTo>
                  <a:lnTo>
                    <a:pt x="4342879" y="369951"/>
                  </a:lnTo>
                  <a:lnTo>
                    <a:pt x="4351083" y="369951"/>
                  </a:lnTo>
                  <a:lnTo>
                    <a:pt x="4356544" y="364490"/>
                  </a:lnTo>
                  <a:lnTo>
                    <a:pt x="4356544" y="356298"/>
                  </a:lnTo>
                  <a:close/>
                </a:path>
                <a:path w="4920615" h="762000">
                  <a:moveTo>
                    <a:pt x="4383849" y="450773"/>
                  </a:moveTo>
                  <a:lnTo>
                    <a:pt x="4349991" y="397256"/>
                  </a:lnTo>
                  <a:lnTo>
                    <a:pt x="4339615" y="389610"/>
                  </a:lnTo>
                  <a:lnTo>
                    <a:pt x="4333062" y="392341"/>
                  </a:lnTo>
                  <a:lnTo>
                    <a:pt x="4313948" y="401078"/>
                  </a:lnTo>
                  <a:lnTo>
                    <a:pt x="4308411" y="405015"/>
                  </a:lnTo>
                  <a:lnTo>
                    <a:pt x="4305693" y="410019"/>
                  </a:lnTo>
                  <a:lnTo>
                    <a:pt x="4305732" y="415747"/>
                  </a:lnTo>
                  <a:lnTo>
                    <a:pt x="4308475" y="421830"/>
                  </a:lnTo>
                  <a:lnTo>
                    <a:pt x="4315498" y="432269"/>
                  </a:lnTo>
                  <a:lnTo>
                    <a:pt x="4322000" y="442645"/>
                  </a:lnTo>
                  <a:lnTo>
                    <a:pt x="4328299" y="453542"/>
                  </a:lnTo>
                  <a:lnTo>
                    <a:pt x="4334700" y="465518"/>
                  </a:lnTo>
                  <a:lnTo>
                    <a:pt x="4338523" y="472617"/>
                  </a:lnTo>
                  <a:lnTo>
                    <a:pt x="4345610" y="475348"/>
                  </a:lnTo>
                  <a:lnTo>
                    <a:pt x="4352722" y="471525"/>
                  </a:lnTo>
                  <a:lnTo>
                    <a:pt x="4373473" y="461695"/>
                  </a:lnTo>
                  <a:lnTo>
                    <a:pt x="4381106" y="458419"/>
                  </a:lnTo>
                  <a:lnTo>
                    <a:pt x="4383849" y="450773"/>
                  </a:lnTo>
                  <a:close/>
                </a:path>
                <a:path w="4920615" h="762000">
                  <a:moveTo>
                    <a:pt x="4593488" y="533781"/>
                  </a:moveTo>
                  <a:lnTo>
                    <a:pt x="4591850" y="527773"/>
                  </a:lnTo>
                  <a:lnTo>
                    <a:pt x="4586922" y="523951"/>
                  </a:lnTo>
                  <a:lnTo>
                    <a:pt x="4570539" y="510844"/>
                  </a:lnTo>
                  <a:lnTo>
                    <a:pt x="4564380" y="507453"/>
                  </a:lnTo>
                  <a:lnTo>
                    <a:pt x="4558474" y="507085"/>
                  </a:lnTo>
                  <a:lnTo>
                    <a:pt x="4553280" y="509689"/>
                  </a:lnTo>
                  <a:lnTo>
                    <a:pt x="4549254" y="515213"/>
                  </a:lnTo>
                  <a:lnTo>
                    <a:pt x="4545977" y="521220"/>
                  </a:lnTo>
                  <a:lnTo>
                    <a:pt x="4543247" y="527227"/>
                  </a:lnTo>
                  <a:lnTo>
                    <a:pt x="4539970" y="533781"/>
                  </a:lnTo>
                  <a:lnTo>
                    <a:pt x="4539970" y="534873"/>
                  </a:lnTo>
                  <a:lnTo>
                    <a:pt x="4538878" y="537603"/>
                  </a:lnTo>
                  <a:lnTo>
                    <a:pt x="4537240" y="537603"/>
                  </a:lnTo>
                  <a:lnTo>
                    <a:pt x="4540072" y="481126"/>
                  </a:lnTo>
                  <a:lnTo>
                    <a:pt x="4546663" y="423405"/>
                  </a:lnTo>
                  <a:lnTo>
                    <a:pt x="4554525" y="368579"/>
                  </a:lnTo>
                  <a:lnTo>
                    <a:pt x="4562246" y="327837"/>
                  </a:lnTo>
                  <a:lnTo>
                    <a:pt x="4564278" y="319366"/>
                  </a:lnTo>
                  <a:lnTo>
                    <a:pt x="4566704" y="309562"/>
                  </a:lnTo>
                  <a:lnTo>
                    <a:pt x="4569447" y="299504"/>
                  </a:lnTo>
                  <a:lnTo>
                    <a:pt x="4570095" y="291973"/>
                  </a:lnTo>
                  <a:lnTo>
                    <a:pt x="4503382" y="274929"/>
                  </a:lnTo>
                  <a:lnTo>
                    <a:pt x="4495190" y="274383"/>
                  </a:lnTo>
                  <a:lnTo>
                    <a:pt x="4489183" y="279844"/>
                  </a:lnTo>
                  <a:lnTo>
                    <a:pt x="4488637" y="288582"/>
                  </a:lnTo>
                  <a:lnTo>
                    <a:pt x="4487697" y="299504"/>
                  </a:lnTo>
                  <a:lnTo>
                    <a:pt x="4478032" y="370382"/>
                  </a:lnTo>
                  <a:lnTo>
                    <a:pt x="4471441" y="422859"/>
                  </a:lnTo>
                  <a:lnTo>
                    <a:pt x="4471365" y="423405"/>
                  </a:lnTo>
                  <a:lnTo>
                    <a:pt x="4465828" y="484098"/>
                  </a:lnTo>
                  <a:lnTo>
                    <a:pt x="4463516" y="545249"/>
                  </a:lnTo>
                  <a:lnTo>
                    <a:pt x="4465028" y="591045"/>
                  </a:lnTo>
                  <a:lnTo>
                    <a:pt x="4469054" y="632688"/>
                  </a:lnTo>
                  <a:lnTo>
                    <a:pt x="4481538" y="699249"/>
                  </a:lnTo>
                  <a:lnTo>
                    <a:pt x="4489183" y="709625"/>
                  </a:lnTo>
                  <a:lnTo>
                    <a:pt x="4495190" y="709079"/>
                  </a:lnTo>
                  <a:lnTo>
                    <a:pt x="4543247" y="705802"/>
                  </a:lnTo>
                  <a:lnTo>
                    <a:pt x="4549800" y="705802"/>
                  </a:lnTo>
                  <a:lnTo>
                    <a:pt x="4554169" y="700341"/>
                  </a:lnTo>
                  <a:lnTo>
                    <a:pt x="4554169" y="676846"/>
                  </a:lnTo>
                  <a:lnTo>
                    <a:pt x="4555807" y="664845"/>
                  </a:lnTo>
                  <a:lnTo>
                    <a:pt x="4571174" y="604164"/>
                  </a:lnTo>
                  <a:lnTo>
                    <a:pt x="4591850" y="539242"/>
                  </a:lnTo>
                  <a:lnTo>
                    <a:pt x="4592345" y="537603"/>
                  </a:lnTo>
                  <a:lnTo>
                    <a:pt x="4593488" y="533781"/>
                  </a:lnTo>
                  <a:close/>
                </a:path>
                <a:path w="4920615" h="762000">
                  <a:moveTo>
                    <a:pt x="4920043" y="615149"/>
                  </a:moveTo>
                  <a:lnTo>
                    <a:pt x="4891176" y="584568"/>
                  </a:lnTo>
                  <a:lnTo>
                    <a:pt x="4856594" y="560984"/>
                  </a:lnTo>
                  <a:lnTo>
                    <a:pt x="4827206" y="545795"/>
                  </a:lnTo>
                  <a:lnTo>
                    <a:pt x="4823930" y="541426"/>
                  </a:lnTo>
                  <a:lnTo>
                    <a:pt x="4821009" y="494398"/>
                  </a:lnTo>
                  <a:lnTo>
                    <a:pt x="4819027" y="444220"/>
                  </a:lnTo>
                  <a:lnTo>
                    <a:pt x="4818481" y="436029"/>
                  </a:lnTo>
                  <a:lnTo>
                    <a:pt x="4823396" y="430568"/>
                  </a:lnTo>
                  <a:lnTo>
                    <a:pt x="4831575" y="430022"/>
                  </a:lnTo>
                  <a:lnTo>
                    <a:pt x="4857381" y="427494"/>
                  </a:lnTo>
                  <a:lnTo>
                    <a:pt x="4869980" y="426110"/>
                  </a:lnTo>
                  <a:lnTo>
                    <a:pt x="4882362" y="424561"/>
                  </a:lnTo>
                  <a:lnTo>
                    <a:pt x="4888928" y="423468"/>
                  </a:lnTo>
                  <a:lnTo>
                    <a:pt x="4893830" y="418007"/>
                  </a:lnTo>
                  <a:lnTo>
                    <a:pt x="4893830" y="362851"/>
                  </a:lnTo>
                  <a:lnTo>
                    <a:pt x="4893830" y="356298"/>
                  </a:lnTo>
                  <a:lnTo>
                    <a:pt x="4893830" y="351929"/>
                  </a:lnTo>
                  <a:lnTo>
                    <a:pt x="4887290" y="347014"/>
                  </a:lnTo>
                  <a:lnTo>
                    <a:pt x="4877447" y="348653"/>
                  </a:lnTo>
                  <a:lnTo>
                    <a:pt x="4866792" y="350596"/>
                  </a:lnTo>
                  <a:lnTo>
                    <a:pt x="4856086" y="352336"/>
                  </a:lnTo>
                  <a:lnTo>
                    <a:pt x="4845278" y="353872"/>
                  </a:lnTo>
                  <a:lnTo>
                    <a:pt x="4825022" y="356298"/>
                  </a:lnTo>
                  <a:lnTo>
                    <a:pt x="4819027" y="350837"/>
                  </a:lnTo>
                  <a:lnTo>
                    <a:pt x="4819574" y="341553"/>
                  </a:lnTo>
                  <a:lnTo>
                    <a:pt x="4819904" y="331444"/>
                  </a:lnTo>
                  <a:lnTo>
                    <a:pt x="4820297" y="316712"/>
                  </a:lnTo>
                  <a:lnTo>
                    <a:pt x="4820348" y="314909"/>
                  </a:lnTo>
                  <a:lnTo>
                    <a:pt x="4820615" y="309880"/>
                  </a:lnTo>
                  <a:lnTo>
                    <a:pt x="4820666" y="308787"/>
                  </a:lnTo>
                  <a:lnTo>
                    <a:pt x="4821212" y="302780"/>
                  </a:lnTo>
                  <a:lnTo>
                    <a:pt x="4821212" y="296227"/>
                  </a:lnTo>
                  <a:lnTo>
                    <a:pt x="4821758" y="290220"/>
                  </a:lnTo>
                  <a:lnTo>
                    <a:pt x="4822850" y="280936"/>
                  </a:lnTo>
                  <a:lnTo>
                    <a:pt x="4817389" y="274383"/>
                  </a:lnTo>
                  <a:lnTo>
                    <a:pt x="4746942" y="274383"/>
                  </a:lnTo>
                  <a:lnTo>
                    <a:pt x="4746942" y="590029"/>
                  </a:lnTo>
                  <a:lnTo>
                    <a:pt x="4746942" y="593305"/>
                  </a:lnTo>
                  <a:lnTo>
                    <a:pt x="4745025" y="611543"/>
                  </a:lnTo>
                  <a:lnTo>
                    <a:pt x="4738954" y="624497"/>
                  </a:lnTo>
                  <a:lnTo>
                    <a:pt x="4728286" y="632231"/>
                  </a:lnTo>
                  <a:lnTo>
                    <a:pt x="4712538" y="634796"/>
                  </a:lnTo>
                  <a:lnTo>
                    <a:pt x="4697095" y="633488"/>
                  </a:lnTo>
                  <a:lnTo>
                    <a:pt x="4684407" y="629272"/>
                  </a:lnTo>
                  <a:lnTo>
                    <a:pt x="4675822" y="621677"/>
                  </a:lnTo>
                  <a:lnTo>
                    <a:pt x="4672660" y="610235"/>
                  </a:lnTo>
                  <a:lnTo>
                    <a:pt x="4675517" y="599541"/>
                  </a:lnTo>
                  <a:lnTo>
                    <a:pt x="4683582" y="591464"/>
                  </a:lnTo>
                  <a:lnTo>
                    <a:pt x="4696168" y="586346"/>
                  </a:lnTo>
                  <a:lnTo>
                    <a:pt x="4712538" y="584568"/>
                  </a:lnTo>
                  <a:lnTo>
                    <a:pt x="4720958" y="584860"/>
                  </a:lnTo>
                  <a:lnTo>
                    <a:pt x="4746942" y="590029"/>
                  </a:lnTo>
                  <a:lnTo>
                    <a:pt x="4746942" y="274383"/>
                  </a:lnTo>
                  <a:lnTo>
                    <a:pt x="4742015" y="274383"/>
                  </a:lnTo>
                  <a:lnTo>
                    <a:pt x="4736566" y="280390"/>
                  </a:lnTo>
                  <a:lnTo>
                    <a:pt x="4737659" y="290220"/>
                  </a:lnTo>
                  <a:lnTo>
                    <a:pt x="4738738" y="297865"/>
                  </a:lnTo>
                  <a:lnTo>
                    <a:pt x="4739284" y="305511"/>
                  </a:lnTo>
                  <a:lnTo>
                    <a:pt x="4739284" y="309880"/>
                  </a:lnTo>
                  <a:lnTo>
                    <a:pt x="4739525" y="314909"/>
                  </a:lnTo>
                  <a:lnTo>
                    <a:pt x="4739614" y="316712"/>
                  </a:lnTo>
                  <a:lnTo>
                    <a:pt x="4739754" y="322503"/>
                  </a:lnTo>
                  <a:lnTo>
                    <a:pt x="4739830" y="325653"/>
                  </a:lnTo>
                  <a:lnTo>
                    <a:pt x="4739957" y="331444"/>
                  </a:lnTo>
                  <a:lnTo>
                    <a:pt x="4740059" y="336524"/>
                  </a:lnTo>
                  <a:lnTo>
                    <a:pt x="4740326" y="347014"/>
                  </a:lnTo>
                  <a:lnTo>
                    <a:pt x="4740376" y="356844"/>
                  </a:lnTo>
                  <a:lnTo>
                    <a:pt x="4734928" y="362851"/>
                  </a:lnTo>
                  <a:lnTo>
                    <a:pt x="4711446" y="362851"/>
                  </a:lnTo>
                  <a:lnTo>
                    <a:pt x="4673016" y="362026"/>
                  </a:lnTo>
                  <a:lnTo>
                    <a:pt x="4634992" y="359575"/>
                  </a:lnTo>
                  <a:lnTo>
                    <a:pt x="4625708" y="358482"/>
                  </a:lnTo>
                  <a:lnTo>
                    <a:pt x="4619688" y="363943"/>
                  </a:lnTo>
                  <a:lnTo>
                    <a:pt x="4619688" y="373227"/>
                  </a:lnTo>
                  <a:lnTo>
                    <a:pt x="4620222" y="418007"/>
                  </a:lnTo>
                  <a:lnTo>
                    <a:pt x="4620234" y="427291"/>
                  </a:lnTo>
                  <a:lnTo>
                    <a:pt x="4672406" y="435000"/>
                  </a:lnTo>
                  <a:lnTo>
                    <a:pt x="4698250" y="435483"/>
                  </a:lnTo>
                  <a:lnTo>
                    <a:pt x="4735474" y="435483"/>
                  </a:lnTo>
                  <a:lnTo>
                    <a:pt x="4740922" y="440397"/>
                  </a:lnTo>
                  <a:lnTo>
                    <a:pt x="4741469" y="449135"/>
                  </a:lnTo>
                  <a:lnTo>
                    <a:pt x="4741977" y="465709"/>
                  </a:lnTo>
                  <a:lnTo>
                    <a:pt x="4742637" y="481838"/>
                  </a:lnTo>
                  <a:lnTo>
                    <a:pt x="4743386" y="497433"/>
                  </a:lnTo>
                  <a:lnTo>
                    <a:pt x="4744199" y="512483"/>
                  </a:lnTo>
                  <a:lnTo>
                    <a:pt x="4744199" y="520128"/>
                  </a:lnTo>
                  <a:lnTo>
                    <a:pt x="4739284" y="525043"/>
                  </a:lnTo>
                  <a:lnTo>
                    <a:pt x="4731105" y="525043"/>
                  </a:lnTo>
                  <a:lnTo>
                    <a:pt x="4726724" y="524497"/>
                  </a:lnTo>
                  <a:lnTo>
                    <a:pt x="4718545" y="524497"/>
                  </a:lnTo>
                  <a:lnTo>
                    <a:pt x="4669853" y="531190"/>
                  </a:lnTo>
                  <a:lnTo>
                    <a:pt x="4632464" y="550227"/>
                  </a:lnTo>
                  <a:lnTo>
                    <a:pt x="4608500" y="580021"/>
                  </a:lnTo>
                  <a:lnTo>
                    <a:pt x="4600041" y="618972"/>
                  </a:lnTo>
                  <a:lnTo>
                    <a:pt x="4608588" y="657606"/>
                  </a:lnTo>
                  <a:lnTo>
                    <a:pt x="4632807" y="685660"/>
                  </a:lnTo>
                  <a:lnTo>
                    <a:pt x="4670539" y="702754"/>
                  </a:lnTo>
                  <a:lnTo>
                    <a:pt x="4719637" y="708533"/>
                  </a:lnTo>
                  <a:lnTo>
                    <a:pt x="4757521" y="704646"/>
                  </a:lnTo>
                  <a:lnTo>
                    <a:pt x="4786465" y="693445"/>
                  </a:lnTo>
                  <a:lnTo>
                    <a:pt x="4807102" y="675576"/>
                  </a:lnTo>
                  <a:lnTo>
                    <a:pt x="4820120" y="651725"/>
                  </a:lnTo>
                  <a:lnTo>
                    <a:pt x="4824349" y="644093"/>
                  </a:lnTo>
                  <a:lnTo>
                    <a:pt x="4829810" y="639927"/>
                  </a:lnTo>
                  <a:lnTo>
                    <a:pt x="4836401" y="639927"/>
                  </a:lnTo>
                  <a:lnTo>
                    <a:pt x="4868723" y="665391"/>
                  </a:lnTo>
                  <a:lnTo>
                    <a:pt x="4874184" y="669188"/>
                  </a:lnTo>
                  <a:lnTo>
                    <a:pt x="4903940" y="639927"/>
                  </a:lnTo>
                  <a:lnTo>
                    <a:pt x="4916221" y="620610"/>
                  </a:lnTo>
                  <a:lnTo>
                    <a:pt x="4920043" y="61514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1100" dirty="0"/>
            </a:p>
          </p:txBody>
        </p:sp>
      </p:grpSp>
      <p:sp>
        <p:nvSpPr>
          <p:cNvPr id="42" name="object 58"/>
          <p:cNvSpPr/>
          <p:nvPr/>
        </p:nvSpPr>
        <p:spPr>
          <a:xfrm>
            <a:off x="2101850" y="1847537"/>
            <a:ext cx="2916000" cy="198000"/>
          </a:xfrm>
          <a:custGeom>
            <a:avLst/>
            <a:gdLst/>
            <a:ahLst/>
            <a:cxnLst/>
            <a:rect l="l" t="t" r="r" b="b"/>
            <a:pathLst>
              <a:path w="4556125" h="297179">
                <a:moveTo>
                  <a:pt x="4555528" y="0"/>
                </a:moveTo>
                <a:lnTo>
                  <a:pt x="0" y="0"/>
                </a:lnTo>
                <a:lnTo>
                  <a:pt x="0" y="297103"/>
                </a:lnTo>
                <a:lnTo>
                  <a:pt x="4555528" y="297103"/>
                </a:lnTo>
                <a:lnTo>
                  <a:pt x="45555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59"/>
          <p:cNvSpPr/>
          <p:nvPr/>
        </p:nvSpPr>
        <p:spPr>
          <a:xfrm>
            <a:off x="2136693" y="1448025"/>
            <a:ext cx="1022031" cy="532034"/>
          </a:xfrm>
          <a:custGeom>
            <a:avLst/>
            <a:gdLst/>
            <a:ahLst/>
            <a:cxnLst/>
            <a:rect l="l" t="t" r="r" b="b"/>
            <a:pathLst>
              <a:path w="1482089" h="771525">
                <a:moveTo>
                  <a:pt x="717423" y="535292"/>
                </a:moveTo>
                <a:lnTo>
                  <a:pt x="713028" y="484378"/>
                </a:lnTo>
                <a:lnTo>
                  <a:pt x="699604" y="435533"/>
                </a:lnTo>
                <a:lnTo>
                  <a:pt x="676808" y="386359"/>
                </a:lnTo>
                <a:lnTo>
                  <a:pt x="644296" y="334403"/>
                </a:lnTo>
                <a:lnTo>
                  <a:pt x="628015" y="324764"/>
                </a:lnTo>
                <a:lnTo>
                  <a:pt x="621144" y="325145"/>
                </a:lnTo>
                <a:lnTo>
                  <a:pt x="529501" y="344589"/>
                </a:lnTo>
                <a:lnTo>
                  <a:pt x="514591" y="350558"/>
                </a:lnTo>
                <a:lnTo>
                  <a:pt x="507390" y="359740"/>
                </a:lnTo>
                <a:lnTo>
                  <a:pt x="508012" y="371538"/>
                </a:lnTo>
                <a:lnTo>
                  <a:pt x="516534" y="385318"/>
                </a:lnTo>
                <a:lnTo>
                  <a:pt x="540727" y="417334"/>
                </a:lnTo>
                <a:lnTo>
                  <a:pt x="558774" y="449770"/>
                </a:lnTo>
                <a:lnTo>
                  <a:pt x="570039" y="483082"/>
                </a:lnTo>
                <a:lnTo>
                  <a:pt x="573938" y="517690"/>
                </a:lnTo>
                <a:lnTo>
                  <a:pt x="567042" y="553643"/>
                </a:lnTo>
                <a:lnTo>
                  <a:pt x="546379" y="585546"/>
                </a:lnTo>
                <a:lnTo>
                  <a:pt x="511949" y="611136"/>
                </a:lnTo>
                <a:lnTo>
                  <a:pt x="463727" y="628154"/>
                </a:lnTo>
                <a:lnTo>
                  <a:pt x="401751" y="634326"/>
                </a:lnTo>
                <a:lnTo>
                  <a:pt x="349897" y="628256"/>
                </a:lnTo>
                <a:lnTo>
                  <a:pt x="312534" y="610031"/>
                </a:lnTo>
                <a:lnTo>
                  <a:pt x="289928" y="579666"/>
                </a:lnTo>
                <a:lnTo>
                  <a:pt x="282333" y="537133"/>
                </a:lnTo>
                <a:lnTo>
                  <a:pt x="282448" y="522668"/>
                </a:lnTo>
                <a:lnTo>
                  <a:pt x="303631" y="487146"/>
                </a:lnTo>
                <a:lnTo>
                  <a:pt x="321221" y="487146"/>
                </a:lnTo>
                <a:lnTo>
                  <a:pt x="353593" y="486651"/>
                </a:lnTo>
                <a:lnTo>
                  <a:pt x="415594" y="483247"/>
                </a:lnTo>
                <a:lnTo>
                  <a:pt x="459143" y="473722"/>
                </a:lnTo>
                <a:lnTo>
                  <a:pt x="467487" y="380682"/>
                </a:lnTo>
                <a:lnTo>
                  <a:pt x="466026" y="370027"/>
                </a:lnTo>
                <a:lnTo>
                  <a:pt x="460768" y="362064"/>
                </a:lnTo>
                <a:lnTo>
                  <a:pt x="452374" y="357390"/>
                </a:lnTo>
                <a:lnTo>
                  <a:pt x="441566" y="356616"/>
                </a:lnTo>
                <a:lnTo>
                  <a:pt x="411861" y="359359"/>
                </a:lnTo>
                <a:lnTo>
                  <a:pt x="381736" y="361823"/>
                </a:lnTo>
                <a:lnTo>
                  <a:pt x="352120" y="363778"/>
                </a:lnTo>
                <a:lnTo>
                  <a:pt x="323989" y="364959"/>
                </a:lnTo>
                <a:lnTo>
                  <a:pt x="313474" y="363118"/>
                </a:lnTo>
                <a:lnTo>
                  <a:pt x="305816" y="357898"/>
                </a:lnTo>
                <a:lnTo>
                  <a:pt x="301472" y="349732"/>
                </a:lnTo>
                <a:lnTo>
                  <a:pt x="300850" y="339039"/>
                </a:lnTo>
                <a:lnTo>
                  <a:pt x="306412" y="287185"/>
                </a:lnTo>
                <a:lnTo>
                  <a:pt x="364134" y="266877"/>
                </a:lnTo>
                <a:lnTo>
                  <a:pt x="395160" y="265557"/>
                </a:lnTo>
                <a:lnTo>
                  <a:pt x="451739" y="261264"/>
                </a:lnTo>
                <a:lnTo>
                  <a:pt x="474891" y="163144"/>
                </a:lnTo>
                <a:lnTo>
                  <a:pt x="473405" y="151574"/>
                </a:lnTo>
                <a:lnTo>
                  <a:pt x="467944" y="143471"/>
                </a:lnTo>
                <a:lnTo>
                  <a:pt x="459003" y="139192"/>
                </a:lnTo>
                <a:lnTo>
                  <a:pt x="447116" y="139077"/>
                </a:lnTo>
                <a:lnTo>
                  <a:pt x="425805" y="140995"/>
                </a:lnTo>
                <a:lnTo>
                  <a:pt x="402336" y="142544"/>
                </a:lnTo>
                <a:lnTo>
                  <a:pt x="376948" y="143764"/>
                </a:lnTo>
                <a:lnTo>
                  <a:pt x="349910" y="144627"/>
                </a:lnTo>
                <a:lnTo>
                  <a:pt x="340626" y="143497"/>
                </a:lnTo>
                <a:lnTo>
                  <a:pt x="333946" y="139077"/>
                </a:lnTo>
                <a:lnTo>
                  <a:pt x="330390" y="131876"/>
                </a:lnTo>
                <a:lnTo>
                  <a:pt x="330479" y="120561"/>
                </a:lnTo>
                <a:lnTo>
                  <a:pt x="331393" y="111302"/>
                </a:lnTo>
                <a:lnTo>
                  <a:pt x="333248" y="102971"/>
                </a:lnTo>
                <a:lnTo>
                  <a:pt x="345287" y="37249"/>
                </a:lnTo>
                <a:lnTo>
                  <a:pt x="230505" y="3924"/>
                </a:lnTo>
                <a:lnTo>
                  <a:pt x="219417" y="5092"/>
                </a:lnTo>
                <a:lnTo>
                  <a:pt x="211289" y="9829"/>
                </a:lnTo>
                <a:lnTo>
                  <a:pt x="206286" y="17856"/>
                </a:lnTo>
                <a:lnTo>
                  <a:pt x="204584" y="28917"/>
                </a:lnTo>
                <a:lnTo>
                  <a:pt x="204279" y="44691"/>
                </a:lnTo>
                <a:lnTo>
                  <a:pt x="203542" y="60045"/>
                </a:lnTo>
                <a:lnTo>
                  <a:pt x="199948" y="117792"/>
                </a:lnTo>
                <a:lnTo>
                  <a:pt x="174028" y="139077"/>
                </a:lnTo>
                <a:lnTo>
                  <a:pt x="141922" y="135102"/>
                </a:lnTo>
                <a:lnTo>
                  <a:pt x="110959" y="130175"/>
                </a:lnTo>
                <a:lnTo>
                  <a:pt x="81203" y="124371"/>
                </a:lnTo>
                <a:lnTo>
                  <a:pt x="52755" y="117792"/>
                </a:lnTo>
                <a:lnTo>
                  <a:pt x="40551" y="116166"/>
                </a:lnTo>
                <a:lnTo>
                  <a:pt x="30772" y="119405"/>
                </a:lnTo>
                <a:lnTo>
                  <a:pt x="24117" y="127165"/>
                </a:lnTo>
                <a:lnTo>
                  <a:pt x="21285" y="139077"/>
                </a:lnTo>
                <a:lnTo>
                  <a:pt x="18503" y="212204"/>
                </a:lnTo>
                <a:lnTo>
                  <a:pt x="19291" y="220116"/>
                </a:lnTo>
                <a:lnTo>
                  <a:pt x="65354" y="242087"/>
                </a:lnTo>
                <a:lnTo>
                  <a:pt x="127355" y="253834"/>
                </a:lnTo>
                <a:lnTo>
                  <a:pt x="159219" y="258495"/>
                </a:lnTo>
                <a:lnTo>
                  <a:pt x="168516" y="261378"/>
                </a:lnTo>
                <a:lnTo>
                  <a:pt x="175298" y="266941"/>
                </a:lnTo>
                <a:lnTo>
                  <a:pt x="179133" y="274764"/>
                </a:lnTo>
                <a:lnTo>
                  <a:pt x="179578" y="284416"/>
                </a:lnTo>
                <a:lnTo>
                  <a:pt x="173101" y="336257"/>
                </a:lnTo>
                <a:lnTo>
                  <a:pt x="170243" y="345033"/>
                </a:lnTo>
                <a:lnTo>
                  <a:pt x="164769" y="351637"/>
                </a:lnTo>
                <a:lnTo>
                  <a:pt x="157213" y="355650"/>
                </a:lnTo>
                <a:lnTo>
                  <a:pt x="148107" y="356616"/>
                </a:lnTo>
                <a:lnTo>
                  <a:pt x="120154" y="352615"/>
                </a:lnTo>
                <a:lnTo>
                  <a:pt x="91871" y="347484"/>
                </a:lnTo>
                <a:lnTo>
                  <a:pt x="63220" y="341134"/>
                </a:lnTo>
                <a:lnTo>
                  <a:pt x="34239" y="333476"/>
                </a:lnTo>
                <a:lnTo>
                  <a:pt x="22174" y="331863"/>
                </a:lnTo>
                <a:lnTo>
                  <a:pt x="12725" y="335102"/>
                </a:lnTo>
                <a:lnTo>
                  <a:pt x="6388" y="342861"/>
                </a:lnTo>
                <a:lnTo>
                  <a:pt x="3695" y="354774"/>
                </a:lnTo>
                <a:lnTo>
                  <a:pt x="0" y="433451"/>
                </a:lnTo>
                <a:lnTo>
                  <a:pt x="787" y="441363"/>
                </a:lnTo>
                <a:lnTo>
                  <a:pt x="43599" y="462114"/>
                </a:lnTo>
                <a:lnTo>
                  <a:pt x="101549" y="472084"/>
                </a:lnTo>
                <a:lnTo>
                  <a:pt x="133299" y="476034"/>
                </a:lnTo>
                <a:lnTo>
                  <a:pt x="142595" y="478917"/>
                </a:lnTo>
                <a:lnTo>
                  <a:pt x="149377" y="484479"/>
                </a:lnTo>
                <a:lnTo>
                  <a:pt x="153212" y="492315"/>
                </a:lnTo>
                <a:lnTo>
                  <a:pt x="153657" y="501954"/>
                </a:lnTo>
                <a:lnTo>
                  <a:pt x="151574" y="534593"/>
                </a:lnTo>
                <a:lnTo>
                  <a:pt x="151053" y="548297"/>
                </a:lnTo>
                <a:lnTo>
                  <a:pt x="155397" y="611606"/>
                </a:lnTo>
                <a:lnTo>
                  <a:pt x="168529" y="655358"/>
                </a:lnTo>
                <a:lnTo>
                  <a:pt x="189738" y="691743"/>
                </a:lnTo>
                <a:lnTo>
                  <a:pt x="218465" y="721004"/>
                </a:lnTo>
                <a:lnTo>
                  <a:pt x="254127" y="743369"/>
                </a:lnTo>
                <a:lnTo>
                  <a:pt x="296164" y="759066"/>
                </a:lnTo>
                <a:lnTo>
                  <a:pt x="344017" y="768311"/>
                </a:lnTo>
                <a:lnTo>
                  <a:pt x="397129" y="771347"/>
                </a:lnTo>
                <a:lnTo>
                  <a:pt x="454901" y="768337"/>
                </a:lnTo>
                <a:lnTo>
                  <a:pt x="507568" y="759599"/>
                </a:lnTo>
                <a:lnTo>
                  <a:pt x="554901" y="745553"/>
                </a:lnTo>
                <a:lnTo>
                  <a:pt x="596646" y="726643"/>
                </a:lnTo>
                <a:lnTo>
                  <a:pt x="632599" y="703313"/>
                </a:lnTo>
                <a:lnTo>
                  <a:pt x="662533" y="675970"/>
                </a:lnTo>
                <a:lnTo>
                  <a:pt x="686206" y="645071"/>
                </a:lnTo>
                <a:lnTo>
                  <a:pt x="703389" y="611035"/>
                </a:lnTo>
                <a:lnTo>
                  <a:pt x="713879" y="574294"/>
                </a:lnTo>
                <a:lnTo>
                  <a:pt x="717423" y="535292"/>
                </a:lnTo>
                <a:close/>
              </a:path>
              <a:path w="1482089" h="771525">
                <a:moveTo>
                  <a:pt x="1402295" y="61315"/>
                </a:moveTo>
                <a:lnTo>
                  <a:pt x="1335709" y="32626"/>
                </a:lnTo>
                <a:lnTo>
                  <a:pt x="1285786" y="29540"/>
                </a:lnTo>
                <a:lnTo>
                  <a:pt x="1232420" y="25361"/>
                </a:lnTo>
                <a:lnTo>
                  <a:pt x="1177759" y="20205"/>
                </a:lnTo>
                <a:lnTo>
                  <a:pt x="1123937" y="14211"/>
                </a:lnTo>
                <a:lnTo>
                  <a:pt x="1073099" y="7505"/>
                </a:lnTo>
                <a:lnTo>
                  <a:pt x="1027379" y="215"/>
                </a:lnTo>
                <a:lnTo>
                  <a:pt x="1017041" y="0"/>
                </a:lnTo>
                <a:lnTo>
                  <a:pt x="1008634" y="3340"/>
                </a:lnTo>
                <a:lnTo>
                  <a:pt x="1002639" y="9982"/>
                </a:lnTo>
                <a:lnTo>
                  <a:pt x="999604" y="19659"/>
                </a:lnTo>
                <a:lnTo>
                  <a:pt x="986637" y="100190"/>
                </a:lnTo>
                <a:lnTo>
                  <a:pt x="986929" y="109461"/>
                </a:lnTo>
                <a:lnTo>
                  <a:pt x="1051001" y="132397"/>
                </a:lnTo>
                <a:lnTo>
                  <a:pt x="1102220" y="138455"/>
                </a:lnTo>
                <a:lnTo>
                  <a:pt x="1212354" y="149567"/>
                </a:lnTo>
                <a:lnTo>
                  <a:pt x="1365262" y="162217"/>
                </a:lnTo>
                <a:lnTo>
                  <a:pt x="1373708" y="160870"/>
                </a:lnTo>
                <a:lnTo>
                  <a:pt x="1380769" y="157010"/>
                </a:lnTo>
                <a:lnTo>
                  <a:pt x="1386090" y="150901"/>
                </a:lnTo>
                <a:lnTo>
                  <a:pt x="1389329" y="142773"/>
                </a:lnTo>
                <a:lnTo>
                  <a:pt x="1402295" y="61315"/>
                </a:lnTo>
                <a:close/>
              </a:path>
              <a:path w="1482089" h="771525">
                <a:moveTo>
                  <a:pt x="1481912" y="433451"/>
                </a:moveTo>
                <a:lnTo>
                  <a:pt x="1477365" y="382854"/>
                </a:lnTo>
                <a:lnTo>
                  <a:pt x="1464144" y="338023"/>
                </a:lnTo>
                <a:lnTo>
                  <a:pt x="1442859" y="299339"/>
                </a:lnTo>
                <a:lnTo>
                  <a:pt x="1414094" y="267068"/>
                </a:lnTo>
                <a:lnTo>
                  <a:pt x="1378483" y="241465"/>
                </a:lnTo>
                <a:lnTo>
                  <a:pt x="1336624" y="222834"/>
                </a:lnTo>
                <a:lnTo>
                  <a:pt x="1289126" y="211442"/>
                </a:lnTo>
                <a:lnTo>
                  <a:pt x="1236586" y="207581"/>
                </a:lnTo>
                <a:lnTo>
                  <a:pt x="1175893" y="210108"/>
                </a:lnTo>
                <a:lnTo>
                  <a:pt x="1117879" y="216674"/>
                </a:lnTo>
                <a:lnTo>
                  <a:pt x="1063625" y="225780"/>
                </a:lnTo>
                <a:lnTo>
                  <a:pt x="1014272" y="235902"/>
                </a:lnTo>
                <a:lnTo>
                  <a:pt x="970915" y="245529"/>
                </a:lnTo>
                <a:lnTo>
                  <a:pt x="915187" y="255422"/>
                </a:lnTo>
                <a:lnTo>
                  <a:pt x="894994" y="258483"/>
                </a:lnTo>
                <a:lnTo>
                  <a:pt x="884656" y="261556"/>
                </a:lnTo>
                <a:lnTo>
                  <a:pt x="877519" y="267754"/>
                </a:lnTo>
                <a:lnTo>
                  <a:pt x="874039" y="276720"/>
                </a:lnTo>
                <a:lnTo>
                  <a:pt x="874636" y="288112"/>
                </a:lnTo>
                <a:lnTo>
                  <a:pt x="900557" y="386245"/>
                </a:lnTo>
                <a:lnTo>
                  <a:pt x="904786" y="395605"/>
                </a:lnTo>
                <a:lnTo>
                  <a:pt x="911542" y="401408"/>
                </a:lnTo>
                <a:lnTo>
                  <a:pt x="920203" y="403555"/>
                </a:lnTo>
                <a:lnTo>
                  <a:pt x="930173" y="401980"/>
                </a:lnTo>
                <a:lnTo>
                  <a:pt x="965695" y="388912"/>
                </a:lnTo>
                <a:lnTo>
                  <a:pt x="982637" y="382854"/>
                </a:lnTo>
                <a:lnTo>
                  <a:pt x="1036345" y="366331"/>
                </a:lnTo>
                <a:lnTo>
                  <a:pt x="1088478" y="352564"/>
                </a:lnTo>
                <a:lnTo>
                  <a:pt x="1150327" y="341071"/>
                </a:lnTo>
                <a:lnTo>
                  <a:pt x="1218082" y="336245"/>
                </a:lnTo>
                <a:lnTo>
                  <a:pt x="1268666" y="343801"/>
                </a:lnTo>
                <a:lnTo>
                  <a:pt x="1304163" y="364020"/>
                </a:lnTo>
                <a:lnTo>
                  <a:pt x="1325079" y="393268"/>
                </a:lnTo>
                <a:lnTo>
                  <a:pt x="1331937" y="427901"/>
                </a:lnTo>
                <a:lnTo>
                  <a:pt x="1327569" y="465645"/>
                </a:lnTo>
                <a:lnTo>
                  <a:pt x="1293672" y="529221"/>
                </a:lnTo>
                <a:lnTo>
                  <a:pt x="1264831" y="555371"/>
                </a:lnTo>
                <a:lnTo>
                  <a:pt x="1228509" y="577989"/>
                </a:lnTo>
                <a:lnTo>
                  <a:pt x="1185049" y="597217"/>
                </a:lnTo>
                <a:lnTo>
                  <a:pt x="1134808" y="613219"/>
                </a:lnTo>
                <a:lnTo>
                  <a:pt x="1078128" y="626160"/>
                </a:lnTo>
                <a:lnTo>
                  <a:pt x="1015339" y="636193"/>
                </a:lnTo>
                <a:lnTo>
                  <a:pt x="1002182" y="640257"/>
                </a:lnTo>
                <a:lnTo>
                  <a:pt x="994752" y="647877"/>
                </a:lnTo>
                <a:lnTo>
                  <a:pt x="993216" y="658444"/>
                </a:lnTo>
                <a:lnTo>
                  <a:pt x="997750" y="671360"/>
                </a:lnTo>
                <a:lnTo>
                  <a:pt x="1048664" y="760222"/>
                </a:lnTo>
                <a:lnTo>
                  <a:pt x="1071816" y="771334"/>
                </a:lnTo>
                <a:lnTo>
                  <a:pt x="1130833" y="760768"/>
                </a:lnTo>
                <a:lnTo>
                  <a:pt x="1186408" y="746696"/>
                </a:lnTo>
                <a:lnTo>
                  <a:pt x="1238211" y="729221"/>
                </a:lnTo>
                <a:lnTo>
                  <a:pt x="1285925" y="708431"/>
                </a:lnTo>
                <a:lnTo>
                  <a:pt x="1329232" y="684403"/>
                </a:lnTo>
                <a:lnTo>
                  <a:pt x="1367815" y="657250"/>
                </a:lnTo>
                <a:lnTo>
                  <a:pt x="1401330" y="627037"/>
                </a:lnTo>
                <a:lnTo>
                  <a:pt x="1429486" y="593877"/>
                </a:lnTo>
                <a:lnTo>
                  <a:pt x="1451940" y="557847"/>
                </a:lnTo>
                <a:lnTo>
                  <a:pt x="1468374" y="519049"/>
                </a:lnTo>
                <a:lnTo>
                  <a:pt x="1478470" y="477545"/>
                </a:lnTo>
                <a:lnTo>
                  <a:pt x="1481912" y="43345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60"/>
          <p:cNvSpPr/>
          <p:nvPr/>
        </p:nvSpPr>
        <p:spPr>
          <a:xfrm>
            <a:off x="3271629" y="1438776"/>
            <a:ext cx="1182299" cy="551739"/>
          </a:xfrm>
          <a:custGeom>
            <a:avLst/>
            <a:gdLst/>
            <a:ahLst/>
            <a:cxnLst/>
            <a:rect l="l" t="t" r="r" b="b"/>
            <a:pathLst>
              <a:path w="1714500" h="800100">
                <a:moveTo>
                  <a:pt x="243611" y="138430"/>
                </a:moveTo>
                <a:lnTo>
                  <a:pt x="214045" y="93980"/>
                </a:lnTo>
                <a:lnTo>
                  <a:pt x="185051" y="64770"/>
                </a:lnTo>
                <a:lnTo>
                  <a:pt x="153631" y="36830"/>
                </a:lnTo>
                <a:lnTo>
                  <a:pt x="121869" y="10160"/>
                </a:lnTo>
                <a:lnTo>
                  <a:pt x="107988" y="5080"/>
                </a:lnTo>
                <a:lnTo>
                  <a:pt x="100787" y="6350"/>
                </a:lnTo>
                <a:lnTo>
                  <a:pt x="94094" y="10160"/>
                </a:lnTo>
                <a:lnTo>
                  <a:pt x="32994" y="54610"/>
                </a:lnTo>
                <a:lnTo>
                  <a:pt x="25565" y="63500"/>
                </a:lnTo>
                <a:lnTo>
                  <a:pt x="22821" y="72390"/>
                </a:lnTo>
                <a:lnTo>
                  <a:pt x="24930" y="81280"/>
                </a:lnTo>
                <a:lnTo>
                  <a:pt x="32080" y="91440"/>
                </a:lnTo>
                <a:lnTo>
                  <a:pt x="59423" y="116840"/>
                </a:lnTo>
                <a:lnTo>
                  <a:pt x="86233" y="144780"/>
                </a:lnTo>
                <a:lnTo>
                  <a:pt x="110972" y="172720"/>
                </a:lnTo>
                <a:lnTo>
                  <a:pt x="132054" y="199390"/>
                </a:lnTo>
                <a:lnTo>
                  <a:pt x="139788" y="207010"/>
                </a:lnTo>
                <a:lnTo>
                  <a:pt x="148717" y="210820"/>
                </a:lnTo>
                <a:lnTo>
                  <a:pt x="158356" y="210820"/>
                </a:lnTo>
                <a:lnTo>
                  <a:pt x="168160" y="204470"/>
                </a:lnTo>
                <a:lnTo>
                  <a:pt x="234810" y="152400"/>
                </a:lnTo>
                <a:lnTo>
                  <a:pt x="240855" y="146050"/>
                </a:lnTo>
                <a:lnTo>
                  <a:pt x="243611" y="138430"/>
                </a:lnTo>
                <a:close/>
              </a:path>
              <a:path w="1714500" h="800100">
                <a:moveTo>
                  <a:pt x="827887" y="692150"/>
                </a:moveTo>
                <a:lnTo>
                  <a:pt x="824382" y="681990"/>
                </a:lnTo>
                <a:lnTo>
                  <a:pt x="815136" y="675640"/>
                </a:lnTo>
                <a:lnTo>
                  <a:pt x="800430" y="673100"/>
                </a:lnTo>
                <a:lnTo>
                  <a:pt x="749668" y="676910"/>
                </a:lnTo>
                <a:lnTo>
                  <a:pt x="695604" y="679450"/>
                </a:lnTo>
                <a:lnTo>
                  <a:pt x="583933" y="681990"/>
                </a:lnTo>
                <a:lnTo>
                  <a:pt x="477977" y="681990"/>
                </a:lnTo>
                <a:lnTo>
                  <a:pt x="390334" y="679450"/>
                </a:lnTo>
                <a:lnTo>
                  <a:pt x="348665" y="675640"/>
                </a:lnTo>
                <a:lnTo>
                  <a:pt x="281635" y="654050"/>
                </a:lnTo>
                <a:lnTo>
                  <a:pt x="245808" y="623570"/>
                </a:lnTo>
                <a:lnTo>
                  <a:pt x="245922" y="614680"/>
                </a:lnTo>
                <a:lnTo>
                  <a:pt x="255066" y="613410"/>
                </a:lnTo>
                <a:lnTo>
                  <a:pt x="271843" y="619760"/>
                </a:lnTo>
                <a:lnTo>
                  <a:pt x="292201" y="631190"/>
                </a:lnTo>
                <a:lnTo>
                  <a:pt x="302501" y="636270"/>
                </a:lnTo>
                <a:lnTo>
                  <a:pt x="312115" y="636270"/>
                </a:lnTo>
                <a:lnTo>
                  <a:pt x="320332" y="632460"/>
                </a:lnTo>
                <a:lnTo>
                  <a:pt x="339877" y="590550"/>
                </a:lnTo>
                <a:lnTo>
                  <a:pt x="350520" y="556260"/>
                </a:lnTo>
                <a:lnTo>
                  <a:pt x="353631" y="546100"/>
                </a:lnTo>
                <a:lnTo>
                  <a:pt x="355968" y="543560"/>
                </a:lnTo>
                <a:lnTo>
                  <a:pt x="357428" y="547370"/>
                </a:lnTo>
                <a:lnTo>
                  <a:pt x="357924" y="556260"/>
                </a:lnTo>
                <a:lnTo>
                  <a:pt x="357924" y="562610"/>
                </a:lnTo>
                <a:lnTo>
                  <a:pt x="359587" y="572770"/>
                </a:lnTo>
                <a:lnTo>
                  <a:pt x="364299" y="580390"/>
                </a:lnTo>
                <a:lnTo>
                  <a:pt x="371602" y="584200"/>
                </a:lnTo>
                <a:lnTo>
                  <a:pt x="381076" y="586740"/>
                </a:lnTo>
                <a:lnTo>
                  <a:pt x="500481" y="586740"/>
                </a:lnTo>
                <a:lnTo>
                  <a:pt x="509968" y="588010"/>
                </a:lnTo>
                <a:lnTo>
                  <a:pt x="517271" y="593090"/>
                </a:lnTo>
                <a:lnTo>
                  <a:pt x="521970" y="599440"/>
                </a:lnTo>
                <a:lnTo>
                  <a:pt x="523633" y="609600"/>
                </a:lnTo>
                <a:lnTo>
                  <a:pt x="523633" y="641350"/>
                </a:lnTo>
                <a:lnTo>
                  <a:pt x="525297" y="651510"/>
                </a:lnTo>
                <a:lnTo>
                  <a:pt x="530009" y="659130"/>
                </a:lnTo>
                <a:lnTo>
                  <a:pt x="537311" y="662940"/>
                </a:lnTo>
                <a:lnTo>
                  <a:pt x="546773" y="665480"/>
                </a:lnTo>
                <a:lnTo>
                  <a:pt x="621753" y="665480"/>
                </a:lnTo>
                <a:lnTo>
                  <a:pt x="631240" y="662940"/>
                </a:lnTo>
                <a:lnTo>
                  <a:pt x="638543" y="659130"/>
                </a:lnTo>
                <a:lnTo>
                  <a:pt x="643242" y="651510"/>
                </a:lnTo>
                <a:lnTo>
                  <a:pt x="644906" y="641350"/>
                </a:lnTo>
                <a:lnTo>
                  <a:pt x="644906" y="609600"/>
                </a:lnTo>
                <a:lnTo>
                  <a:pt x="646569" y="599440"/>
                </a:lnTo>
                <a:lnTo>
                  <a:pt x="651281" y="593090"/>
                </a:lnTo>
                <a:lnTo>
                  <a:pt x="658583" y="588010"/>
                </a:lnTo>
                <a:lnTo>
                  <a:pt x="668045" y="586740"/>
                </a:lnTo>
                <a:lnTo>
                  <a:pt x="790244" y="586740"/>
                </a:lnTo>
                <a:lnTo>
                  <a:pt x="799719" y="584200"/>
                </a:lnTo>
                <a:lnTo>
                  <a:pt x="807021" y="580390"/>
                </a:lnTo>
                <a:lnTo>
                  <a:pt x="811720" y="572770"/>
                </a:lnTo>
                <a:lnTo>
                  <a:pt x="813384" y="562610"/>
                </a:lnTo>
                <a:lnTo>
                  <a:pt x="813384" y="543560"/>
                </a:lnTo>
                <a:lnTo>
                  <a:pt x="813384" y="521970"/>
                </a:lnTo>
                <a:lnTo>
                  <a:pt x="811720" y="511810"/>
                </a:lnTo>
                <a:lnTo>
                  <a:pt x="807021" y="504190"/>
                </a:lnTo>
                <a:lnTo>
                  <a:pt x="799719" y="500380"/>
                </a:lnTo>
                <a:lnTo>
                  <a:pt x="790244" y="497840"/>
                </a:lnTo>
                <a:lnTo>
                  <a:pt x="650455" y="497840"/>
                </a:lnTo>
                <a:lnTo>
                  <a:pt x="644906" y="492760"/>
                </a:lnTo>
                <a:lnTo>
                  <a:pt x="644906" y="477520"/>
                </a:lnTo>
                <a:lnTo>
                  <a:pt x="650455" y="471170"/>
                </a:lnTo>
                <a:lnTo>
                  <a:pt x="751357" y="471170"/>
                </a:lnTo>
                <a:lnTo>
                  <a:pt x="760831" y="469900"/>
                </a:lnTo>
                <a:lnTo>
                  <a:pt x="768146" y="464820"/>
                </a:lnTo>
                <a:lnTo>
                  <a:pt x="772845" y="458470"/>
                </a:lnTo>
                <a:lnTo>
                  <a:pt x="774509" y="448310"/>
                </a:lnTo>
                <a:lnTo>
                  <a:pt x="774509" y="408940"/>
                </a:lnTo>
                <a:lnTo>
                  <a:pt x="772845" y="400050"/>
                </a:lnTo>
                <a:lnTo>
                  <a:pt x="768146" y="392430"/>
                </a:lnTo>
                <a:lnTo>
                  <a:pt x="760831" y="388620"/>
                </a:lnTo>
                <a:lnTo>
                  <a:pt x="751357" y="386080"/>
                </a:lnTo>
                <a:lnTo>
                  <a:pt x="650455" y="386080"/>
                </a:lnTo>
                <a:lnTo>
                  <a:pt x="644906" y="381000"/>
                </a:lnTo>
                <a:lnTo>
                  <a:pt x="644906" y="365760"/>
                </a:lnTo>
                <a:lnTo>
                  <a:pt x="650455" y="360680"/>
                </a:lnTo>
                <a:lnTo>
                  <a:pt x="770801" y="360680"/>
                </a:lnTo>
                <a:lnTo>
                  <a:pt x="780275" y="359410"/>
                </a:lnTo>
                <a:lnTo>
                  <a:pt x="787577" y="354330"/>
                </a:lnTo>
                <a:lnTo>
                  <a:pt x="792276" y="346710"/>
                </a:lnTo>
                <a:lnTo>
                  <a:pt x="793940" y="337820"/>
                </a:lnTo>
                <a:lnTo>
                  <a:pt x="793940" y="297180"/>
                </a:lnTo>
                <a:lnTo>
                  <a:pt x="792276" y="287020"/>
                </a:lnTo>
                <a:lnTo>
                  <a:pt x="787577" y="279400"/>
                </a:lnTo>
                <a:lnTo>
                  <a:pt x="780275" y="275590"/>
                </a:lnTo>
                <a:lnTo>
                  <a:pt x="770801" y="273050"/>
                </a:lnTo>
                <a:lnTo>
                  <a:pt x="765238" y="273050"/>
                </a:lnTo>
                <a:lnTo>
                  <a:pt x="754494" y="271780"/>
                </a:lnTo>
                <a:lnTo>
                  <a:pt x="748703" y="266700"/>
                </a:lnTo>
                <a:lnTo>
                  <a:pt x="747941" y="260350"/>
                </a:lnTo>
                <a:lnTo>
                  <a:pt x="752297" y="250190"/>
                </a:lnTo>
                <a:lnTo>
                  <a:pt x="752297" y="248920"/>
                </a:lnTo>
                <a:lnTo>
                  <a:pt x="754138" y="245110"/>
                </a:lnTo>
                <a:lnTo>
                  <a:pt x="755992" y="242570"/>
                </a:lnTo>
                <a:lnTo>
                  <a:pt x="759841" y="233680"/>
                </a:lnTo>
                <a:lnTo>
                  <a:pt x="759002" y="226060"/>
                </a:lnTo>
                <a:lnTo>
                  <a:pt x="753656" y="218440"/>
                </a:lnTo>
                <a:lnTo>
                  <a:pt x="743953" y="214630"/>
                </a:lnTo>
                <a:lnTo>
                  <a:pt x="735253" y="212090"/>
                </a:lnTo>
                <a:lnTo>
                  <a:pt x="732612" y="209550"/>
                </a:lnTo>
                <a:lnTo>
                  <a:pt x="735888" y="208280"/>
                </a:lnTo>
                <a:lnTo>
                  <a:pt x="774509" y="208280"/>
                </a:lnTo>
                <a:lnTo>
                  <a:pt x="783983" y="205740"/>
                </a:lnTo>
                <a:lnTo>
                  <a:pt x="791286" y="201930"/>
                </a:lnTo>
                <a:lnTo>
                  <a:pt x="795985" y="194310"/>
                </a:lnTo>
                <a:lnTo>
                  <a:pt x="797648" y="184150"/>
                </a:lnTo>
                <a:lnTo>
                  <a:pt x="797648" y="120650"/>
                </a:lnTo>
                <a:lnTo>
                  <a:pt x="797648" y="86360"/>
                </a:lnTo>
                <a:lnTo>
                  <a:pt x="797648" y="22860"/>
                </a:lnTo>
                <a:lnTo>
                  <a:pt x="795985" y="12700"/>
                </a:lnTo>
                <a:lnTo>
                  <a:pt x="791286" y="6350"/>
                </a:lnTo>
                <a:lnTo>
                  <a:pt x="783983" y="1270"/>
                </a:lnTo>
                <a:lnTo>
                  <a:pt x="774509" y="0"/>
                </a:lnTo>
                <a:lnTo>
                  <a:pt x="674535" y="0"/>
                </a:lnTo>
                <a:lnTo>
                  <a:pt x="674535" y="91440"/>
                </a:lnTo>
                <a:lnTo>
                  <a:pt x="674535" y="115570"/>
                </a:lnTo>
                <a:lnTo>
                  <a:pt x="668972" y="120650"/>
                </a:lnTo>
                <a:lnTo>
                  <a:pt x="649833" y="120650"/>
                </a:lnTo>
                <a:lnTo>
                  <a:pt x="649833" y="218440"/>
                </a:lnTo>
                <a:lnTo>
                  <a:pt x="632841" y="256540"/>
                </a:lnTo>
                <a:lnTo>
                  <a:pt x="627316" y="266700"/>
                </a:lnTo>
                <a:lnTo>
                  <a:pt x="625462" y="270510"/>
                </a:lnTo>
                <a:lnTo>
                  <a:pt x="620839" y="273050"/>
                </a:lnTo>
                <a:lnTo>
                  <a:pt x="556044" y="273050"/>
                </a:lnTo>
                <a:lnTo>
                  <a:pt x="551395" y="269240"/>
                </a:lnTo>
                <a:lnTo>
                  <a:pt x="548627" y="264160"/>
                </a:lnTo>
                <a:lnTo>
                  <a:pt x="540410" y="247650"/>
                </a:lnTo>
                <a:lnTo>
                  <a:pt x="535482" y="238760"/>
                </a:lnTo>
                <a:lnTo>
                  <a:pt x="530110" y="229870"/>
                </a:lnTo>
                <a:lnTo>
                  <a:pt x="526262" y="220980"/>
                </a:lnTo>
                <a:lnTo>
                  <a:pt x="527100" y="213360"/>
                </a:lnTo>
                <a:lnTo>
                  <a:pt x="532460" y="209550"/>
                </a:lnTo>
                <a:lnTo>
                  <a:pt x="542150" y="208280"/>
                </a:lnTo>
                <a:lnTo>
                  <a:pt x="635647" y="208280"/>
                </a:lnTo>
                <a:lnTo>
                  <a:pt x="643382" y="209550"/>
                </a:lnTo>
                <a:lnTo>
                  <a:pt x="648258" y="213360"/>
                </a:lnTo>
                <a:lnTo>
                  <a:pt x="649833" y="218440"/>
                </a:lnTo>
                <a:lnTo>
                  <a:pt x="649833" y="120650"/>
                </a:lnTo>
                <a:lnTo>
                  <a:pt x="523633" y="120650"/>
                </a:lnTo>
                <a:lnTo>
                  <a:pt x="523633" y="365760"/>
                </a:lnTo>
                <a:lnTo>
                  <a:pt x="523633" y="381000"/>
                </a:lnTo>
                <a:lnTo>
                  <a:pt x="518071" y="386080"/>
                </a:lnTo>
                <a:lnTo>
                  <a:pt x="403288" y="386080"/>
                </a:lnTo>
                <a:lnTo>
                  <a:pt x="397738" y="392430"/>
                </a:lnTo>
                <a:lnTo>
                  <a:pt x="397738" y="466090"/>
                </a:lnTo>
                <a:lnTo>
                  <a:pt x="403288" y="471170"/>
                </a:lnTo>
                <a:lnTo>
                  <a:pt x="518071" y="471170"/>
                </a:lnTo>
                <a:lnTo>
                  <a:pt x="523633" y="477520"/>
                </a:lnTo>
                <a:lnTo>
                  <a:pt x="523633" y="492760"/>
                </a:lnTo>
                <a:lnTo>
                  <a:pt x="518071" y="497840"/>
                </a:lnTo>
                <a:lnTo>
                  <a:pt x="370890" y="497840"/>
                </a:lnTo>
                <a:lnTo>
                  <a:pt x="369976" y="496570"/>
                </a:lnTo>
                <a:lnTo>
                  <a:pt x="366268" y="491490"/>
                </a:lnTo>
                <a:lnTo>
                  <a:pt x="376097" y="427990"/>
                </a:lnTo>
                <a:lnTo>
                  <a:pt x="381990" y="373380"/>
                </a:lnTo>
                <a:lnTo>
                  <a:pt x="382930" y="365760"/>
                </a:lnTo>
                <a:lnTo>
                  <a:pt x="388480" y="360680"/>
                </a:lnTo>
                <a:lnTo>
                  <a:pt x="518071" y="360680"/>
                </a:lnTo>
                <a:lnTo>
                  <a:pt x="523633" y="365760"/>
                </a:lnTo>
                <a:lnTo>
                  <a:pt x="523633" y="120650"/>
                </a:lnTo>
                <a:lnTo>
                  <a:pt x="448195" y="120650"/>
                </a:lnTo>
                <a:lnTo>
                  <a:pt x="448195" y="210820"/>
                </a:lnTo>
                <a:lnTo>
                  <a:pt x="445439" y="213360"/>
                </a:lnTo>
                <a:lnTo>
                  <a:pt x="436613" y="217170"/>
                </a:lnTo>
                <a:lnTo>
                  <a:pt x="419658" y="223520"/>
                </a:lnTo>
                <a:lnTo>
                  <a:pt x="416013" y="228600"/>
                </a:lnTo>
                <a:lnTo>
                  <a:pt x="415607" y="233680"/>
                </a:lnTo>
                <a:lnTo>
                  <a:pt x="415493" y="234950"/>
                </a:lnTo>
                <a:lnTo>
                  <a:pt x="418096" y="242570"/>
                </a:lnTo>
                <a:lnTo>
                  <a:pt x="420878" y="245110"/>
                </a:lnTo>
                <a:lnTo>
                  <a:pt x="422719" y="248920"/>
                </a:lnTo>
                <a:lnTo>
                  <a:pt x="425500" y="254000"/>
                </a:lnTo>
                <a:lnTo>
                  <a:pt x="428180" y="261620"/>
                </a:lnTo>
                <a:lnTo>
                  <a:pt x="426783" y="267970"/>
                </a:lnTo>
                <a:lnTo>
                  <a:pt x="421741" y="271780"/>
                </a:lnTo>
                <a:lnTo>
                  <a:pt x="413473" y="273050"/>
                </a:lnTo>
                <a:lnTo>
                  <a:pt x="392176" y="273050"/>
                </a:lnTo>
                <a:lnTo>
                  <a:pt x="386626" y="267970"/>
                </a:lnTo>
                <a:lnTo>
                  <a:pt x="387553" y="259080"/>
                </a:lnTo>
                <a:lnTo>
                  <a:pt x="387553" y="210820"/>
                </a:lnTo>
                <a:lnTo>
                  <a:pt x="391261" y="208280"/>
                </a:lnTo>
                <a:lnTo>
                  <a:pt x="444690" y="208280"/>
                </a:lnTo>
                <a:lnTo>
                  <a:pt x="448195" y="210820"/>
                </a:lnTo>
                <a:lnTo>
                  <a:pt x="448195" y="120650"/>
                </a:lnTo>
                <a:lnTo>
                  <a:pt x="393103" y="120650"/>
                </a:lnTo>
                <a:lnTo>
                  <a:pt x="387553" y="115570"/>
                </a:lnTo>
                <a:lnTo>
                  <a:pt x="387553" y="91440"/>
                </a:lnTo>
                <a:lnTo>
                  <a:pt x="393103" y="86360"/>
                </a:lnTo>
                <a:lnTo>
                  <a:pt x="668972" y="86360"/>
                </a:lnTo>
                <a:lnTo>
                  <a:pt x="674535" y="91440"/>
                </a:lnTo>
                <a:lnTo>
                  <a:pt x="674535" y="0"/>
                </a:lnTo>
                <a:lnTo>
                  <a:pt x="295910" y="0"/>
                </a:lnTo>
                <a:lnTo>
                  <a:pt x="286435" y="1270"/>
                </a:lnTo>
                <a:lnTo>
                  <a:pt x="279133" y="6350"/>
                </a:lnTo>
                <a:lnTo>
                  <a:pt x="274421" y="12700"/>
                </a:lnTo>
                <a:lnTo>
                  <a:pt x="272757" y="22860"/>
                </a:lnTo>
                <a:lnTo>
                  <a:pt x="272707" y="229870"/>
                </a:lnTo>
                <a:lnTo>
                  <a:pt x="272580" y="242570"/>
                </a:lnTo>
                <a:lnTo>
                  <a:pt x="272465" y="254000"/>
                </a:lnTo>
                <a:lnTo>
                  <a:pt x="272364" y="264160"/>
                </a:lnTo>
                <a:lnTo>
                  <a:pt x="272262" y="275590"/>
                </a:lnTo>
                <a:lnTo>
                  <a:pt x="270205" y="330200"/>
                </a:lnTo>
                <a:lnTo>
                  <a:pt x="270103" y="332740"/>
                </a:lnTo>
                <a:lnTo>
                  <a:pt x="265455" y="388620"/>
                </a:lnTo>
                <a:lnTo>
                  <a:pt x="265353" y="389890"/>
                </a:lnTo>
                <a:lnTo>
                  <a:pt x="257035" y="448310"/>
                </a:lnTo>
                <a:lnTo>
                  <a:pt x="247192" y="485140"/>
                </a:lnTo>
                <a:lnTo>
                  <a:pt x="237248" y="496570"/>
                </a:lnTo>
                <a:lnTo>
                  <a:pt x="229565" y="481330"/>
                </a:lnTo>
                <a:lnTo>
                  <a:pt x="226479" y="441960"/>
                </a:lnTo>
                <a:lnTo>
                  <a:pt x="226479" y="340360"/>
                </a:lnTo>
                <a:lnTo>
                  <a:pt x="224815" y="330200"/>
                </a:lnTo>
                <a:lnTo>
                  <a:pt x="220116" y="323850"/>
                </a:lnTo>
                <a:lnTo>
                  <a:pt x="212813" y="318770"/>
                </a:lnTo>
                <a:lnTo>
                  <a:pt x="203339" y="317500"/>
                </a:lnTo>
                <a:lnTo>
                  <a:pt x="32994" y="317500"/>
                </a:lnTo>
                <a:lnTo>
                  <a:pt x="23533" y="318770"/>
                </a:lnTo>
                <a:lnTo>
                  <a:pt x="16230" y="323850"/>
                </a:lnTo>
                <a:lnTo>
                  <a:pt x="11518" y="330200"/>
                </a:lnTo>
                <a:lnTo>
                  <a:pt x="9855" y="340360"/>
                </a:lnTo>
                <a:lnTo>
                  <a:pt x="9855" y="412750"/>
                </a:lnTo>
                <a:lnTo>
                  <a:pt x="11518" y="421640"/>
                </a:lnTo>
                <a:lnTo>
                  <a:pt x="16230" y="429260"/>
                </a:lnTo>
                <a:lnTo>
                  <a:pt x="23533" y="434340"/>
                </a:lnTo>
                <a:lnTo>
                  <a:pt x="32994" y="435610"/>
                </a:lnTo>
                <a:lnTo>
                  <a:pt x="81140" y="435610"/>
                </a:lnTo>
                <a:lnTo>
                  <a:pt x="90614" y="436880"/>
                </a:lnTo>
                <a:lnTo>
                  <a:pt x="97917" y="441960"/>
                </a:lnTo>
                <a:lnTo>
                  <a:pt x="102616" y="449580"/>
                </a:lnTo>
                <a:lnTo>
                  <a:pt x="104279" y="458470"/>
                </a:lnTo>
                <a:lnTo>
                  <a:pt x="104279" y="601980"/>
                </a:lnTo>
                <a:lnTo>
                  <a:pt x="53022" y="641350"/>
                </a:lnTo>
                <a:lnTo>
                  <a:pt x="11709" y="665480"/>
                </a:lnTo>
                <a:lnTo>
                  <a:pt x="4800" y="671830"/>
                </a:lnTo>
                <a:lnTo>
                  <a:pt x="838" y="679450"/>
                </a:lnTo>
                <a:lnTo>
                  <a:pt x="0" y="687070"/>
                </a:lnTo>
                <a:lnTo>
                  <a:pt x="2451" y="695960"/>
                </a:lnTo>
                <a:lnTo>
                  <a:pt x="39484" y="778510"/>
                </a:lnTo>
                <a:lnTo>
                  <a:pt x="46697" y="787400"/>
                </a:lnTo>
                <a:lnTo>
                  <a:pt x="55460" y="792480"/>
                </a:lnTo>
                <a:lnTo>
                  <a:pt x="65252" y="792480"/>
                </a:lnTo>
                <a:lnTo>
                  <a:pt x="75577" y="786130"/>
                </a:lnTo>
                <a:lnTo>
                  <a:pt x="116319" y="751840"/>
                </a:lnTo>
                <a:lnTo>
                  <a:pt x="135470" y="736600"/>
                </a:lnTo>
                <a:lnTo>
                  <a:pt x="154266" y="720090"/>
                </a:lnTo>
                <a:lnTo>
                  <a:pt x="162890" y="713740"/>
                </a:lnTo>
                <a:lnTo>
                  <a:pt x="171869" y="712470"/>
                </a:lnTo>
                <a:lnTo>
                  <a:pt x="180835" y="716280"/>
                </a:lnTo>
                <a:lnTo>
                  <a:pt x="189445" y="722630"/>
                </a:lnTo>
                <a:lnTo>
                  <a:pt x="228765" y="755650"/>
                </a:lnTo>
                <a:lnTo>
                  <a:pt x="274154" y="778510"/>
                </a:lnTo>
                <a:lnTo>
                  <a:pt x="327177" y="791210"/>
                </a:lnTo>
                <a:lnTo>
                  <a:pt x="389394" y="797560"/>
                </a:lnTo>
                <a:lnTo>
                  <a:pt x="478726" y="800100"/>
                </a:lnTo>
                <a:lnTo>
                  <a:pt x="634873" y="800100"/>
                </a:lnTo>
                <a:lnTo>
                  <a:pt x="736384" y="797560"/>
                </a:lnTo>
                <a:lnTo>
                  <a:pt x="781913" y="795020"/>
                </a:lnTo>
                <a:lnTo>
                  <a:pt x="808621" y="759460"/>
                </a:lnTo>
                <a:lnTo>
                  <a:pt x="813727" y="741680"/>
                </a:lnTo>
                <a:lnTo>
                  <a:pt x="819353" y="723900"/>
                </a:lnTo>
                <a:lnTo>
                  <a:pt x="823252" y="712470"/>
                </a:lnTo>
                <a:lnTo>
                  <a:pt x="825411" y="706120"/>
                </a:lnTo>
                <a:lnTo>
                  <a:pt x="827887" y="692150"/>
                </a:lnTo>
                <a:close/>
              </a:path>
              <a:path w="1714500" h="800100">
                <a:moveTo>
                  <a:pt x="1386420" y="545922"/>
                </a:moveTo>
                <a:lnTo>
                  <a:pt x="1384579" y="536676"/>
                </a:lnTo>
                <a:lnTo>
                  <a:pt x="1379943" y="531114"/>
                </a:lnTo>
                <a:lnTo>
                  <a:pt x="1312367" y="448716"/>
                </a:lnTo>
                <a:lnTo>
                  <a:pt x="1299083" y="436486"/>
                </a:lnTo>
                <a:lnTo>
                  <a:pt x="1287360" y="434251"/>
                </a:lnTo>
                <a:lnTo>
                  <a:pt x="1277734" y="441553"/>
                </a:lnTo>
                <a:lnTo>
                  <a:pt x="1270711" y="457974"/>
                </a:lnTo>
                <a:lnTo>
                  <a:pt x="1257211" y="500595"/>
                </a:lnTo>
                <a:lnTo>
                  <a:pt x="1240510" y="539318"/>
                </a:lnTo>
                <a:lnTo>
                  <a:pt x="1220851" y="567448"/>
                </a:lnTo>
                <a:lnTo>
                  <a:pt x="1198499" y="578319"/>
                </a:lnTo>
                <a:lnTo>
                  <a:pt x="1172184" y="569125"/>
                </a:lnTo>
                <a:lnTo>
                  <a:pt x="1137907" y="502132"/>
                </a:lnTo>
                <a:lnTo>
                  <a:pt x="1127467" y="448716"/>
                </a:lnTo>
                <a:lnTo>
                  <a:pt x="1119822" y="384848"/>
                </a:lnTo>
                <a:lnTo>
                  <a:pt x="1117142" y="341261"/>
                </a:lnTo>
                <a:lnTo>
                  <a:pt x="1115758" y="297942"/>
                </a:lnTo>
                <a:lnTo>
                  <a:pt x="1115250" y="254787"/>
                </a:lnTo>
                <a:lnTo>
                  <a:pt x="1115187" y="211734"/>
                </a:lnTo>
                <a:lnTo>
                  <a:pt x="1115682" y="194043"/>
                </a:lnTo>
                <a:lnTo>
                  <a:pt x="1117142" y="171577"/>
                </a:lnTo>
                <a:lnTo>
                  <a:pt x="1119479" y="146519"/>
                </a:lnTo>
                <a:lnTo>
                  <a:pt x="1122591" y="121018"/>
                </a:lnTo>
                <a:lnTo>
                  <a:pt x="1122476" y="109639"/>
                </a:lnTo>
                <a:lnTo>
                  <a:pt x="1118298" y="100876"/>
                </a:lnTo>
                <a:lnTo>
                  <a:pt x="1110475" y="95237"/>
                </a:lnTo>
                <a:lnTo>
                  <a:pt x="1099439" y="93243"/>
                </a:lnTo>
                <a:lnTo>
                  <a:pt x="993914" y="91389"/>
                </a:lnTo>
                <a:lnTo>
                  <a:pt x="982472" y="93395"/>
                </a:lnTo>
                <a:lnTo>
                  <a:pt x="974585" y="99136"/>
                </a:lnTo>
                <a:lnTo>
                  <a:pt x="970356" y="108178"/>
                </a:lnTo>
                <a:lnTo>
                  <a:pt x="969848" y="120091"/>
                </a:lnTo>
                <a:lnTo>
                  <a:pt x="971588" y="137515"/>
                </a:lnTo>
                <a:lnTo>
                  <a:pt x="972731" y="154686"/>
                </a:lnTo>
                <a:lnTo>
                  <a:pt x="973353" y="170992"/>
                </a:lnTo>
                <a:lnTo>
                  <a:pt x="973543" y="185813"/>
                </a:lnTo>
                <a:lnTo>
                  <a:pt x="973645" y="211734"/>
                </a:lnTo>
                <a:lnTo>
                  <a:pt x="973709" y="223875"/>
                </a:lnTo>
                <a:lnTo>
                  <a:pt x="974407" y="269494"/>
                </a:lnTo>
                <a:lnTo>
                  <a:pt x="975944" y="319786"/>
                </a:lnTo>
                <a:lnTo>
                  <a:pt x="978649" y="371843"/>
                </a:lnTo>
                <a:lnTo>
                  <a:pt x="982814" y="422795"/>
                </a:lnTo>
                <a:lnTo>
                  <a:pt x="993305" y="496900"/>
                </a:lnTo>
                <a:lnTo>
                  <a:pt x="1007922" y="560362"/>
                </a:lnTo>
                <a:lnTo>
                  <a:pt x="1026287" y="613664"/>
                </a:lnTo>
                <a:lnTo>
                  <a:pt x="1048054" y="657352"/>
                </a:lnTo>
                <a:lnTo>
                  <a:pt x="1072883" y="691934"/>
                </a:lnTo>
                <a:lnTo>
                  <a:pt x="1130300" y="735850"/>
                </a:lnTo>
                <a:lnTo>
                  <a:pt x="1195730" y="749566"/>
                </a:lnTo>
                <a:lnTo>
                  <a:pt x="1231633" y="745058"/>
                </a:lnTo>
                <a:lnTo>
                  <a:pt x="1295933" y="705713"/>
                </a:lnTo>
                <a:lnTo>
                  <a:pt x="1325664" y="668655"/>
                </a:lnTo>
                <a:lnTo>
                  <a:pt x="1354683" y="618540"/>
                </a:lnTo>
                <a:lnTo>
                  <a:pt x="1372793" y="578319"/>
                </a:lnTo>
                <a:lnTo>
                  <a:pt x="1383639" y="554266"/>
                </a:lnTo>
                <a:lnTo>
                  <a:pt x="1386420" y="545922"/>
                </a:lnTo>
                <a:close/>
              </a:path>
              <a:path w="1714500" h="800100">
                <a:moveTo>
                  <a:pt x="1714131" y="530186"/>
                </a:moveTo>
                <a:lnTo>
                  <a:pt x="1707553" y="487997"/>
                </a:lnTo>
                <a:lnTo>
                  <a:pt x="1697863" y="441909"/>
                </a:lnTo>
                <a:lnTo>
                  <a:pt x="1685290" y="393280"/>
                </a:lnTo>
                <a:lnTo>
                  <a:pt x="1670100" y="343408"/>
                </a:lnTo>
                <a:lnTo>
                  <a:pt x="1652524" y="293624"/>
                </a:lnTo>
                <a:lnTo>
                  <a:pt x="1632800" y="245262"/>
                </a:lnTo>
                <a:lnTo>
                  <a:pt x="1611185" y="199644"/>
                </a:lnTo>
                <a:lnTo>
                  <a:pt x="1587906" y="158102"/>
                </a:lnTo>
                <a:lnTo>
                  <a:pt x="1563230" y="121945"/>
                </a:lnTo>
                <a:lnTo>
                  <a:pt x="1552028" y="114541"/>
                </a:lnTo>
                <a:lnTo>
                  <a:pt x="1552600" y="114541"/>
                </a:lnTo>
                <a:lnTo>
                  <a:pt x="1545132" y="113474"/>
                </a:lnTo>
                <a:lnTo>
                  <a:pt x="1538236" y="114541"/>
                </a:lnTo>
                <a:lnTo>
                  <a:pt x="1452156" y="143230"/>
                </a:lnTo>
                <a:lnTo>
                  <a:pt x="1439989" y="149567"/>
                </a:lnTo>
                <a:lnTo>
                  <a:pt x="1434084" y="158508"/>
                </a:lnTo>
                <a:lnTo>
                  <a:pt x="1434439" y="169532"/>
                </a:lnTo>
                <a:lnTo>
                  <a:pt x="1441043" y="182118"/>
                </a:lnTo>
                <a:lnTo>
                  <a:pt x="1468475" y="224294"/>
                </a:lnTo>
                <a:lnTo>
                  <a:pt x="1491996" y="270878"/>
                </a:lnTo>
                <a:lnTo>
                  <a:pt x="1511935" y="320598"/>
                </a:lnTo>
                <a:lnTo>
                  <a:pt x="1528622" y="372224"/>
                </a:lnTo>
                <a:lnTo>
                  <a:pt x="1542415" y="424510"/>
                </a:lnTo>
                <a:lnTo>
                  <a:pt x="1553641" y="476186"/>
                </a:lnTo>
                <a:lnTo>
                  <a:pt x="1562620" y="526021"/>
                </a:lnTo>
                <a:lnTo>
                  <a:pt x="1569720" y="572770"/>
                </a:lnTo>
                <a:lnTo>
                  <a:pt x="1573060" y="583996"/>
                </a:lnTo>
                <a:lnTo>
                  <a:pt x="1579892" y="591159"/>
                </a:lnTo>
                <a:lnTo>
                  <a:pt x="1589493" y="593979"/>
                </a:lnTo>
                <a:lnTo>
                  <a:pt x="1601190" y="592213"/>
                </a:lnTo>
                <a:lnTo>
                  <a:pt x="1699323" y="554266"/>
                </a:lnTo>
                <a:lnTo>
                  <a:pt x="1706054" y="550367"/>
                </a:lnTo>
                <a:lnTo>
                  <a:pt x="1710880" y="544652"/>
                </a:lnTo>
                <a:lnTo>
                  <a:pt x="1713636" y="537718"/>
                </a:lnTo>
                <a:lnTo>
                  <a:pt x="1714131" y="530186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61"/>
          <p:cNvSpPr/>
          <p:nvPr/>
        </p:nvSpPr>
        <p:spPr>
          <a:xfrm>
            <a:off x="4542933" y="1476269"/>
            <a:ext cx="368264" cy="473357"/>
          </a:xfrm>
          <a:custGeom>
            <a:avLst/>
            <a:gdLst/>
            <a:ahLst/>
            <a:cxnLst/>
            <a:rect l="l" t="t" r="r" b="b"/>
            <a:pathLst>
              <a:path w="534035" h="686435">
                <a:moveTo>
                  <a:pt x="171246" y="24066"/>
                </a:moveTo>
                <a:lnTo>
                  <a:pt x="170103" y="14058"/>
                </a:lnTo>
                <a:lnTo>
                  <a:pt x="165582" y="6477"/>
                </a:lnTo>
                <a:lnTo>
                  <a:pt x="158102" y="1676"/>
                </a:lnTo>
                <a:lnTo>
                  <a:pt x="148107" y="0"/>
                </a:lnTo>
                <a:lnTo>
                  <a:pt x="38874" y="0"/>
                </a:lnTo>
                <a:lnTo>
                  <a:pt x="28879" y="1676"/>
                </a:lnTo>
                <a:lnTo>
                  <a:pt x="21399" y="6477"/>
                </a:lnTo>
                <a:lnTo>
                  <a:pt x="16878" y="14058"/>
                </a:lnTo>
                <a:lnTo>
                  <a:pt x="15735" y="24066"/>
                </a:lnTo>
                <a:lnTo>
                  <a:pt x="19431" y="138849"/>
                </a:lnTo>
                <a:lnTo>
                  <a:pt x="40728" y="414718"/>
                </a:lnTo>
                <a:lnTo>
                  <a:pt x="63868" y="436016"/>
                </a:lnTo>
                <a:lnTo>
                  <a:pt x="122186" y="436016"/>
                </a:lnTo>
                <a:lnTo>
                  <a:pt x="166624" y="138849"/>
                </a:lnTo>
                <a:lnTo>
                  <a:pt x="171246" y="24066"/>
                </a:lnTo>
                <a:close/>
              </a:path>
              <a:path w="534035" h="686435">
                <a:moveTo>
                  <a:pt x="186067" y="588759"/>
                </a:moveTo>
                <a:lnTo>
                  <a:pt x="179133" y="550913"/>
                </a:lnTo>
                <a:lnTo>
                  <a:pt x="159804" y="520014"/>
                </a:lnTo>
                <a:lnTo>
                  <a:pt x="130225" y="499186"/>
                </a:lnTo>
                <a:lnTo>
                  <a:pt x="92570" y="491553"/>
                </a:lnTo>
                <a:lnTo>
                  <a:pt x="55448" y="499186"/>
                </a:lnTo>
                <a:lnTo>
                  <a:pt x="26149" y="520014"/>
                </a:lnTo>
                <a:lnTo>
                  <a:pt x="6908" y="550913"/>
                </a:lnTo>
                <a:lnTo>
                  <a:pt x="0" y="588759"/>
                </a:lnTo>
                <a:lnTo>
                  <a:pt x="6908" y="626986"/>
                </a:lnTo>
                <a:lnTo>
                  <a:pt x="26149" y="657834"/>
                </a:lnTo>
                <a:lnTo>
                  <a:pt x="55448" y="678446"/>
                </a:lnTo>
                <a:lnTo>
                  <a:pt x="92570" y="685952"/>
                </a:lnTo>
                <a:lnTo>
                  <a:pt x="130225" y="678446"/>
                </a:lnTo>
                <a:lnTo>
                  <a:pt x="159804" y="657834"/>
                </a:lnTo>
                <a:lnTo>
                  <a:pt x="179133" y="626986"/>
                </a:lnTo>
                <a:lnTo>
                  <a:pt x="186067" y="588759"/>
                </a:lnTo>
                <a:close/>
              </a:path>
              <a:path w="534035" h="686435">
                <a:moveTo>
                  <a:pt x="519036" y="24066"/>
                </a:moveTo>
                <a:lnTo>
                  <a:pt x="517893" y="14058"/>
                </a:lnTo>
                <a:lnTo>
                  <a:pt x="513372" y="6477"/>
                </a:lnTo>
                <a:lnTo>
                  <a:pt x="505891" y="1676"/>
                </a:lnTo>
                <a:lnTo>
                  <a:pt x="495896" y="0"/>
                </a:lnTo>
                <a:lnTo>
                  <a:pt x="386664" y="0"/>
                </a:lnTo>
                <a:lnTo>
                  <a:pt x="376669" y="1676"/>
                </a:lnTo>
                <a:lnTo>
                  <a:pt x="369189" y="6477"/>
                </a:lnTo>
                <a:lnTo>
                  <a:pt x="364667" y="14058"/>
                </a:lnTo>
                <a:lnTo>
                  <a:pt x="363524" y="24066"/>
                </a:lnTo>
                <a:lnTo>
                  <a:pt x="367220" y="138849"/>
                </a:lnTo>
                <a:lnTo>
                  <a:pt x="388518" y="414718"/>
                </a:lnTo>
                <a:lnTo>
                  <a:pt x="411657" y="436016"/>
                </a:lnTo>
                <a:lnTo>
                  <a:pt x="469976" y="436016"/>
                </a:lnTo>
                <a:lnTo>
                  <a:pt x="514413" y="138849"/>
                </a:lnTo>
                <a:lnTo>
                  <a:pt x="519036" y="24066"/>
                </a:lnTo>
                <a:close/>
              </a:path>
              <a:path w="534035" h="686435">
                <a:moveTo>
                  <a:pt x="533857" y="588759"/>
                </a:moveTo>
                <a:lnTo>
                  <a:pt x="526923" y="550913"/>
                </a:lnTo>
                <a:lnTo>
                  <a:pt x="507580" y="520014"/>
                </a:lnTo>
                <a:lnTo>
                  <a:pt x="478002" y="499186"/>
                </a:lnTo>
                <a:lnTo>
                  <a:pt x="440359" y="491553"/>
                </a:lnTo>
                <a:lnTo>
                  <a:pt x="403237" y="499186"/>
                </a:lnTo>
                <a:lnTo>
                  <a:pt x="373938" y="520014"/>
                </a:lnTo>
                <a:lnTo>
                  <a:pt x="354698" y="550913"/>
                </a:lnTo>
                <a:lnTo>
                  <a:pt x="347789" y="588759"/>
                </a:lnTo>
                <a:lnTo>
                  <a:pt x="354698" y="626986"/>
                </a:lnTo>
                <a:lnTo>
                  <a:pt x="373938" y="657834"/>
                </a:lnTo>
                <a:lnTo>
                  <a:pt x="403237" y="678446"/>
                </a:lnTo>
                <a:lnTo>
                  <a:pt x="440359" y="685952"/>
                </a:lnTo>
                <a:lnTo>
                  <a:pt x="478002" y="678446"/>
                </a:lnTo>
                <a:lnTo>
                  <a:pt x="507580" y="657834"/>
                </a:lnTo>
                <a:lnTo>
                  <a:pt x="526923" y="626986"/>
                </a:lnTo>
                <a:lnTo>
                  <a:pt x="533857" y="58875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46" name="object 6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35613" y="668908"/>
            <a:ext cx="876301" cy="1388451"/>
          </a:xfrm>
          <a:prstGeom prst="rect">
            <a:avLst/>
          </a:prstGeom>
        </p:spPr>
      </p:pic>
      <p:pic>
        <p:nvPicPr>
          <p:cNvPr id="47" name="object 6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535228" y="698500"/>
            <a:ext cx="910022" cy="1424468"/>
          </a:xfrm>
          <a:prstGeom prst="rect">
            <a:avLst/>
          </a:prstGeom>
        </p:spPr>
      </p:pic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B293A52F-DA17-5296-A497-7603C0D38874}"/>
              </a:ext>
            </a:extLst>
          </p:cNvPr>
          <p:cNvGrpSpPr/>
          <p:nvPr/>
        </p:nvGrpSpPr>
        <p:grpSpPr>
          <a:xfrm>
            <a:off x="3011919" y="108541"/>
            <a:ext cx="1667148" cy="355340"/>
            <a:chOff x="11723988" y="859646"/>
            <a:chExt cx="2367626" cy="504642"/>
          </a:xfrm>
        </p:grpSpPr>
        <p:sp>
          <p:nvSpPr>
            <p:cNvPr id="48" name="object 64"/>
            <p:cNvSpPr/>
            <p:nvPr/>
          </p:nvSpPr>
          <p:spPr>
            <a:xfrm>
              <a:off x="11985090" y="859646"/>
              <a:ext cx="1845310" cy="158750"/>
            </a:xfrm>
            <a:custGeom>
              <a:avLst/>
              <a:gdLst/>
              <a:ahLst/>
              <a:cxnLst/>
              <a:rect l="l" t="t" r="r" b="b"/>
              <a:pathLst>
                <a:path w="1845310" h="158750">
                  <a:moveTo>
                    <a:pt x="60960" y="20256"/>
                  </a:moveTo>
                  <a:lnTo>
                    <a:pt x="36398" y="16141"/>
                  </a:lnTo>
                  <a:lnTo>
                    <a:pt x="32016" y="51206"/>
                  </a:lnTo>
                  <a:lnTo>
                    <a:pt x="24269" y="83400"/>
                  </a:lnTo>
                  <a:lnTo>
                    <a:pt x="13474" y="111442"/>
                  </a:lnTo>
                  <a:lnTo>
                    <a:pt x="0" y="134086"/>
                  </a:lnTo>
                  <a:lnTo>
                    <a:pt x="20269" y="152539"/>
                  </a:lnTo>
                  <a:lnTo>
                    <a:pt x="35306" y="126250"/>
                  </a:lnTo>
                  <a:lnTo>
                    <a:pt x="46977" y="95859"/>
                  </a:lnTo>
                  <a:lnTo>
                    <a:pt x="55460" y="60744"/>
                  </a:lnTo>
                  <a:lnTo>
                    <a:pt x="60960" y="20256"/>
                  </a:lnTo>
                  <a:close/>
                </a:path>
                <a:path w="1845310" h="158750">
                  <a:moveTo>
                    <a:pt x="151053" y="141020"/>
                  </a:moveTo>
                  <a:lnTo>
                    <a:pt x="143116" y="107327"/>
                  </a:lnTo>
                  <a:lnTo>
                    <a:pt x="133680" y="74498"/>
                  </a:lnTo>
                  <a:lnTo>
                    <a:pt x="122885" y="42976"/>
                  </a:lnTo>
                  <a:lnTo>
                    <a:pt x="110858" y="13169"/>
                  </a:lnTo>
                  <a:lnTo>
                    <a:pt x="88620" y="21742"/>
                  </a:lnTo>
                  <a:lnTo>
                    <a:pt x="98323" y="45720"/>
                  </a:lnTo>
                  <a:lnTo>
                    <a:pt x="108000" y="75653"/>
                  </a:lnTo>
                  <a:lnTo>
                    <a:pt x="117411" y="110832"/>
                  </a:lnTo>
                  <a:lnTo>
                    <a:pt x="126339" y="150558"/>
                  </a:lnTo>
                  <a:lnTo>
                    <a:pt x="151053" y="141020"/>
                  </a:lnTo>
                  <a:close/>
                </a:path>
                <a:path w="1845310" h="158750">
                  <a:moveTo>
                    <a:pt x="160286" y="18110"/>
                  </a:moveTo>
                  <a:lnTo>
                    <a:pt x="158851" y="11125"/>
                  </a:lnTo>
                  <a:lnTo>
                    <a:pt x="158026" y="9880"/>
                  </a:lnTo>
                  <a:lnTo>
                    <a:pt x="154965" y="5359"/>
                  </a:lnTo>
                  <a:lnTo>
                    <a:pt x="150393" y="2247"/>
                  </a:lnTo>
                  <a:lnTo>
                    <a:pt x="150393" y="13500"/>
                  </a:lnTo>
                  <a:lnTo>
                    <a:pt x="150393" y="22580"/>
                  </a:lnTo>
                  <a:lnTo>
                    <a:pt x="146621" y="26352"/>
                  </a:lnTo>
                  <a:lnTo>
                    <a:pt x="137553" y="26352"/>
                  </a:lnTo>
                  <a:lnTo>
                    <a:pt x="133921" y="22580"/>
                  </a:lnTo>
                  <a:lnTo>
                    <a:pt x="133921" y="13500"/>
                  </a:lnTo>
                  <a:lnTo>
                    <a:pt x="137553" y="9880"/>
                  </a:lnTo>
                  <a:lnTo>
                    <a:pt x="146621" y="9880"/>
                  </a:lnTo>
                  <a:lnTo>
                    <a:pt x="150393" y="13500"/>
                  </a:lnTo>
                  <a:lnTo>
                    <a:pt x="150393" y="2247"/>
                  </a:lnTo>
                  <a:lnTo>
                    <a:pt x="149237" y="1447"/>
                  </a:lnTo>
                  <a:lnTo>
                    <a:pt x="142316" y="0"/>
                  </a:lnTo>
                  <a:lnTo>
                    <a:pt x="134912" y="1447"/>
                  </a:lnTo>
                  <a:lnTo>
                    <a:pt x="135089" y="1447"/>
                  </a:lnTo>
                  <a:lnTo>
                    <a:pt x="129362" y="5219"/>
                  </a:lnTo>
                  <a:lnTo>
                    <a:pt x="125463" y="10922"/>
                  </a:lnTo>
                  <a:lnTo>
                    <a:pt x="124040" y="17957"/>
                  </a:lnTo>
                  <a:lnTo>
                    <a:pt x="124955" y="22580"/>
                  </a:lnTo>
                  <a:lnTo>
                    <a:pt x="125488" y="25120"/>
                  </a:lnTo>
                  <a:lnTo>
                    <a:pt x="129298" y="30886"/>
                  </a:lnTo>
                  <a:lnTo>
                    <a:pt x="135039" y="34785"/>
                  </a:lnTo>
                  <a:lnTo>
                    <a:pt x="142163" y="36220"/>
                  </a:lnTo>
                  <a:lnTo>
                    <a:pt x="149174" y="34785"/>
                  </a:lnTo>
                  <a:lnTo>
                    <a:pt x="154940" y="30886"/>
                  </a:lnTo>
                  <a:lnTo>
                    <a:pt x="158013" y="26352"/>
                  </a:lnTo>
                  <a:lnTo>
                    <a:pt x="158851" y="25120"/>
                  </a:lnTo>
                  <a:lnTo>
                    <a:pt x="160286" y="18110"/>
                  </a:lnTo>
                  <a:close/>
                </a:path>
                <a:path w="1845310" h="158750">
                  <a:moveTo>
                    <a:pt x="303936" y="45631"/>
                  </a:moveTo>
                  <a:lnTo>
                    <a:pt x="247281" y="45631"/>
                  </a:lnTo>
                  <a:lnTo>
                    <a:pt x="247281" y="9220"/>
                  </a:lnTo>
                  <a:lnTo>
                    <a:pt x="224218" y="9220"/>
                  </a:lnTo>
                  <a:lnTo>
                    <a:pt x="224218" y="45631"/>
                  </a:lnTo>
                  <a:lnTo>
                    <a:pt x="161277" y="45631"/>
                  </a:lnTo>
                  <a:lnTo>
                    <a:pt x="161277" y="67691"/>
                  </a:lnTo>
                  <a:lnTo>
                    <a:pt x="224218" y="67691"/>
                  </a:lnTo>
                  <a:lnTo>
                    <a:pt x="221894" y="91465"/>
                  </a:lnTo>
                  <a:lnTo>
                    <a:pt x="214680" y="109245"/>
                  </a:lnTo>
                  <a:lnTo>
                    <a:pt x="201447" y="122732"/>
                  </a:lnTo>
                  <a:lnTo>
                    <a:pt x="181051" y="133604"/>
                  </a:lnTo>
                  <a:lnTo>
                    <a:pt x="199504" y="152717"/>
                  </a:lnTo>
                  <a:lnTo>
                    <a:pt x="221957" y="138341"/>
                  </a:lnTo>
                  <a:lnTo>
                    <a:pt x="236423" y="121145"/>
                  </a:lnTo>
                  <a:lnTo>
                    <a:pt x="244373" y="98475"/>
                  </a:lnTo>
                  <a:lnTo>
                    <a:pt x="247281" y="67691"/>
                  </a:lnTo>
                  <a:lnTo>
                    <a:pt x="303936" y="67691"/>
                  </a:lnTo>
                  <a:lnTo>
                    <a:pt x="303936" y="45631"/>
                  </a:lnTo>
                  <a:close/>
                </a:path>
                <a:path w="1845310" h="158750">
                  <a:moveTo>
                    <a:pt x="358673" y="70662"/>
                  </a:moveTo>
                  <a:lnTo>
                    <a:pt x="353072" y="53543"/>
                  </a:lnTo>
                  <a:lnTo>
                    <a:pt x="348297" y="40347"/>
                  </a:lnTo>
                  <a:lnTo>
                    <a:pt x="343446" y="28727"/>
                  </a:lnTo>
                  <a:lnTo>
                    <a:pt x="337578" y="16306"/>
                  </a:lnTo>
                  <a:lnTo>
                    <a:pt x="315810" y="25857"/>
                  </a:lnTo>
                  <a:lnTo>
                    <a:pt x="321792" y="38442"/>
                  </a:lnTo>
                  <a:lnTo>
                    <a:pt x="326529" y="49911"/>
                  </a:lnTo>
                  <a:lnTo>
                    <a:pt x="331012" y="62826"/>
                  </a:lnTo>
                  <a:lnTo>
                    <a:pt x="336245" y="79743"/>
                  </a:lnTo>
                  <a:lnTo>
                    <a:pt x="358673" y="70662"/>
                  </a:lnTo>
                  <a:close/>
                </a:path>
                <a:path w="1845310" h="158750">
                  <a:moveTo>
                    <a:pt x="452716" y="17322"/>
                  </a:moveTo>
                  <a:lnTo>
                    <a:pt x="427202" y="13677"/>
                  </a:lnTo>
                  <a:lnTo>
                    <a:pt x="418579" y="60159"/>
                  </a:lnTo>
                  <a:lnTo>
                    <a:pt x="401599" y="94170"/>
                  </a:lnTo>
                  <a:lnTo>
                    <a:pt x="374764" y="117716"/>
                  </a:lnTo>
                  <a:lnTo>
                    <a:pt x="336588" y="132778"/>
                  </a:lnTo>
                  <a:lnTo>
                    <a:pt x="349415" y="154025"/>
                  </a:lnTo>
                  <a:lnTo>
                    <a:pt x="387223" y="137985"/>
                  </a:lnTo>
                  <a:lnTo>
                    <a:pt x="428726" y="96964"/>
                  </a:lnTo>
                  <a:lnTo>
                    <a:pt x="446265" y="50546"/>
                  </a:lnTo>
                  <a:lnTo>
                    <a:pt x="452716" y="17322"/>
                  </a:lnTo>
                  <a:close/>
                </a:path>
                <a:path w="1845310" h="158750">
                  <a:moveTo>
                    <a:pt x="590423" y="19583"/>
                  </a:moveTo>
                  <a:lnTo>
                    <a:pt x="469658" y="19583"/>
                  </a:lnTo>
                  <a:lnTo>
                    <a:pt x="469658" y="42176"/>
                  </a:lnTo>
                  <a:lnTo>
                    <a:pt x="590423" y="42176"/>
                  </a:lnTo>
                  <a:lnTo>
                    <a:pt x="590423" y="19583"/>
                  </a:lnTo>
                  <a:close/>
                </a:path>
                <a:path w="1845310" h="158750">
                  <a:moveTo>
                    <a:pt x="603605" y="122224"/>
                  </a:moveTo>
                  <a:lnTo>
                    <a:pt x="456476" y="122224"/>
                  </a:lnTo>
                  <a:lnTo>
                    <a:pt x="456476" y="144780"/>
                  </a:lnTo>
                  <a:lnTo>
                    <a:pt x="603605" y="144780"/>
                  </a:lnTo>
                  <a:lnTo>
                    <a:pt x="603605" y="122224"/>
                  </a:lnTo>
                  <a:close/>
                </a:path>
                <a:path w="1845310" h="158750">
                  <a:moveTo>
                    <a:pt x="639165" y="91605"/>
                  </a:moveTo>
                  <a:lnTo>
                    <a:pt x="635863" y="79540"/>
                  </a:lnTo>
                  <a:lnTo>
                    <a:pt x="633209" y="70764"/>
                  </a:lnTo>
                  <a:lnTo>
                    <a:pt x="630237" y="62369"/>
                  </a:lnTo>
                  <a:lnTo>
                    <a:pt x="625995" y="51409"/>
                  </a:lnTo>
                  <a:lnTo>
                    <a:pt x="607047" y="56667"/>
                  </a:lnTo>
                  <a:lnTo>
                    <a:pt x="611276" y="68541"/>
                  </a:lnTo>
                  <a:lnTo>
                    <a:pt x="614184" y="77241"/>
                  </a:lnTo>
                  <a:lnTo>
                    <a:pt x="616788" y="85788"/>
                  </a:lnTo>
                  <a:lnTo>
                    <a:pt x="620077" y="97193"/>
                  </a:lnTo>
                  <a:lnTo>
                    <a:pt x="639165" y="91605"/>
                  </a:lnTo>
                  <a:close/>
                </a:path>
                <a:path w="1845310" h="158750">
                  <a:moveTo>
                    <a:pt x="675259" y="82372"/>
                  </a:moveTo>
                  <a:lnTo>
                    <a:pt x="672401" y="70764"/>
                  </a:lnTo>
                  <a:lnTo>
                    <a:pt x="670090" y="62369"/>
                  </a:lnTo>
                  <a:lnTo>
                    <a:pt x="667385" y="54127"/>
                  </a:lnTo>
                  <a:lnTo>
                    <a:pt x="663575" y="43662"/>
                  </a:lnTo>
                  <a:lnTo>
                    <a:pt x="644118" y="49098"/>
                  </a:lnTo>
                  <a:lnTo>
                    <a:pt x="648055" y="59740"/>
                  </a:lnTo>
                  <a:lnTo>
                    <a:pt x="650824" y="67894"/>
                  </a:lnTo>
                  <a:lnTo>
                    <a:pt x="653376" y="76454"/>
                  </a:lnTo>
                  <a:lnTo>
                    <a:pt x="656653" y="88290"/>
                  </a:lnTo>
                  <a:lnTo>
                    <a:pt x="675259" y="82372"/>
                  </a:lnTo>
                  <a:close/>
                </a:path>
                <a:path w="1845310" h="158750">
                  <a:moveTo>
                    <a:pt x="717778" y="47942"/>
                  </a:moveTo>
                  <a:lnTo>
                    <a:pt x="696341" y="45631"/>
                  </a:lnTo>
                  <a:lnTo>
                    <a:pt x="691769" y="81013"/>
                  </a:lnTo>
                  <a:lnTo>
                    <a:pt x="679919" y="106819"/>
                  </a:lnTo>
                  <a:lnTo>
                    <a:pt x="659472" y="124790"/>
                  </a:lnTo>
                  <a:lnTo>
                    <a:pt x="629158" y="136728"/>
                  </a:lnTo>
                  <a:lnTo>
                    <a:pt x="643483" y="153543"/>
                  </a:lnTo>
                  <a:lnTo>
                    <a:pt x="674611" y="139915"/>
                  </a:lnTo>
                  <a:lnTo>
                    <a:pt x="696861" y="118541"/>
                  </a:lnTo>
                  <a:lnTo>
                    <a:pt x="710984" y="88290"/>
                  </a:lnTo>
                  <a:lnTo>
                    <a:pt x="717778" y="47942"/>
                  </a:lnTo>
                  <a:close/>
                </a:path>
                <a:path w="1845310" h="158750">
                  <a:moveTo>
                    <a:pt x="865847" y="19596"/>
                  </a:moveTo>
                  <a:lnTo>
                    <a:pt x="768007" y="19596"/>
                  </a:lnTo>
                  <a:lnTo>
                    <a:pt x="760945" y="35839"/>
                  </a:lnTo>
                  <a:lnTo>
                    <a:pt x="751268" y="50965"/>
                  </a:lnTo>
                  <a:lnTo>
                    <a:pt x="739203" y="64706"/>
                  </a:lnTo>
                  <a:lnTo>
                    <a:pt x="725004" y="76758"/>
                  </a:lnTo>
                  <a:lnTo>
                    <a:pt x="741972" y="93903"/>
                  </a:lnTo>
                  <a:lnTo>
                    <a:pt x="754964" y="82321"/>
                  </a:lnTo>
                  <a:lnTo>
                    <a:pt x="766851" y="69126"/>
                  </a:lnTo>
                  <a:lnTo>
                    <a:pt x="776998" y="55092"/>
                  </a:lnTo>
                  <a:lnTo>
                    <a:pt x="784809" y="41033"/>
                  </a:lnTo>
                  <a:lnTo>
                    <a:pt x="839647" y="41033"/>
                  </a:lnTo>
                  <a:lnTo>
                    <a:pt x="825665" y="83845"/>
                  </a:lnTo>
                  <a:lnTo>
                    <a:pt x="796823" y="115824"/>
                  </a:lnTo>
                  <a:lnTo>
                    <a:pt x="745769" y="134442"/>
                  </a:lnTo>
                  <a:lnTo>
                    <a:pt x="756970" y="155524"/>
                  </a:lnTo>
                  <a:lnTo>
                    <a:pt x="801319" y="139928"/>
                  </a:lnTo>
                  <a:lnTo>
                    <a:pt x="834390" y="111887"/>
                  </a:lnTo>
                  <a:lnTo>
                    <a:pt x="855967" y="71691"/>
                  </a:lnTo>
                  <a:lnTo>
                    <a:pt x="865847" y="19596"/>
                  </a:lnTo>
                  <a:close/>
                </a:path>
                <a:path w="1845310" h="158750">
                  <a:moveTo>
                    <a:pt x="997813" y="113893"/>
                  </a:moveTo>
                  <a:lnTo>
                    <a:pt x="988580" y="76339"/>
                  </a:lnTo>
                  <a:lnTo>
                    <a:pt x="987475" y="73202"/>
                  </a:lnTo>
                  <a:lnTo>
                    <a:pt x="985291" y="66941"/>
                  </a:lnTo>
                  <a:lnTo>
                    <a:pt x="968006" y="73202"/>
                  </a:lnTo>
                  <a:lnTo>
                    <a:pt x="968006" y="61836"/>
                  </a:lnTo>
                  <a:lnTo>
                    <a:pt x="968006" y="42570"/>
                  </a:lnTo>
                  <a:lnTo>
                    <a:pt x="949883" y="42570"/>
                  </a:lnTo>
                  <a:lnTo>
                    <a:pt x="949883" y="61836"/>
                  </a:lnTo>
                  <a:lnTo>
                    <a:pt x="949756" y="135636"/>
                  </a:lnTo>
                  <a:lnTo>
                    <a:pt x="949058" y="136639"/>
                  </a:lnTo>
                  <a:lnTo>
                    <a:pt x="945743" y="136639"/>
                  </a:lnTo>
                  <a:lnTo>
                    <a:pt x="944930" y="136448"/>
                  </a:lnTo>
                  <a:lnTo>
                    <a:pt x="943952" y="136296"/>
                  </a:lnTo>
                  <a:lnTo>
                    <a:pt x="943952" y="61836"/>
                  </a:lnTo>
                  <a:lnTo>
                    <a:pt x="949883" y="61836"/>
                  </a:lnTo>
                  <a:lnTo>
                    <a:pt x="949883" y="42570"/>
                  </a:lnTo>
                  <a:lnTo>
                    <a:pt x="930122" y="42570"/>
                  </a:lnTo>
                  <a:lnTo>
                    <a:pt x="934250" y="28384"/>
                  </a:lnTo>
                  <a:lnTo>
                    <a:pt x="975080" y="28384"/>
                  </a:lnTo>
                  <a:lnTo>
                    <a:pt x="975080" y="8636"/>
                  </a:lnTo>
                  <a:lnTo>
                    <a:pt x="878547" y="8636"/>
                  </a:lnTo>
                  <a:lnTo>
                    <a:pt x="878547" y="28384"/>
                  </a:lnTo>
                  <a:lnTo>
                    <a:pt x="912329" y="28384"/>
                  </a:lnTo>
                  <a:lnTo>
                    <a:pt x="908037" y="42570"/>
                  </a:lnTo>
                  <a:lnTo>
                    <a:pt x="883323" y="42570"/>
                  </a:lnTo>
                  <a:lnTo>
                    <a:pt x="883323" y="155879"/>
                  </a:lnTo>
                  <a:lnTo>
                    <a:pt x="901446" y="155879"/>
                  </a:lnTo>
                  <a:lnTo>
                    <a:pt x="901446" y="61836"/>
                  </a:lnTo>
                  <a:lnTo>
                    <a:pt x="907376" y="61836"/>
                  </a:lnTo>
                  <a:lnTo>
                    <a:pt x="907376" y="144538"/>
                  </a:lnTo>
                  <a:lnTo>
                    <a:pt x="922705" y="144538"/>
                  </a:lnTo>
                  <a:lnTo>
                    <a:pt x="922705" y="61836"/>
                  </a:lnTo>
                  <a:lnTo>
                    <a:pt x="928458" y="61836"/>
                  </a:lnTo>
                  <a:lnTo>
                    <a:pt x="928458" y="144538"/>
                  </a:lnTo>
                  <a:lnTo>
                    <a:pt x="939838" y="144538"/>
                  </a:lnTo>
                  <a:lnTo>
                    <a:pt x="944791" y="158051"/>
                  </a:lnTo>
                  <a:lnTo>
                    <a:pt x="956576" y="157505"/>
                  </a:lnTo>
                  <a:lnTo>
                    <a:pt x="963726" y="155232"/>
                  </a:lnTo>
                  <a:lnTo>
                    <a:pt x="967206" y="150571"/>
                  </a:lnTo>
                  <a:lnTo>
                    <a:pt x="968006" y="142887"/>
                  </a:lnTo>
                  <a:lnTo>
                    <a:pt x="968006" y="136639"/>
                  </a:lnTo>
                  <a:lnTo>
                    <a:pt x="968006" y="76339"/>
                  </a:lnTo>
                  <a:lnTo>
                    <a:pt x="970902" y="84988"/>
                  </a:lnTo>
                  <a:lnTo>
                    <a:pt x="973289" y="93840"/>
                  </a:lnTo>
                  <a:lnTo>
                    <a:pt x="975715" y="105105"/>
                  </a:lnTo>
                  <a:lnTo>
                    <a:pt x="978712" y="120967"/>
                  </a:lnTo>
                  <a:lnTo>
                    <a:pt x="997813" y="113893"/>
                  </a:lnTo>
                  <a:close/>
                </a:path>
                <a:path w="1845310" h="158750">
                  <a:moveTo>
                    <a:pt x="1031265" y="38442"/>
                  </a:moveTo>
                  <a:lnTo>
                    <a:pt x="1021207" y="38442"/>
                  </a:lnTo>
                  <a:lnTo>
                    <a:pt x="1021207" y="4330"/>
                  </a:lnTo>
                  <a:lnTo>
                    <a:pt x="999794" y="4330"/>
                  </a:lnTo>
                  <a:lnTo>
                    <a:pt x="999794" y="38442"/>
                  </a:lnTo>
                  <a:lnTo>
                    <a:pt x="971778" y="38442"/>
                  </a:lnTo>
                  <a:lnTo>
                    <a:pt x="971778" y="58877"/>
                  </a:lnTo>
                  <a:lnTo>
                    <a:pt x="999794" y="58877"/>
                  </a:lnTo>
                  <a:lnTo>
                    <a:pt x="999794" y="135636"/>
                  </a:lnTo>
                  <a:lnTo>
                    <a:pt x="997661" y="137287"/>
                  </a:lnTo>
                  <a:lnTo>
                    <a:pt x="989901" y="137287"/>
                  </a:lnTo>
                  <a:lnTo>
                    <a:pt x="986764" y="137121"/>
                  </a:lnTo>
                  <a:lnTo>
                    <a:pt x="977569" y="136296"/>
                  </a:lnTo>
                  <a:lnTo>
                    <a:pt x="983830" y="158051"/>
                  </a:lnTo>
                  <a:lnTo>
                    <a:pt x="993381" y="158051"/>
                  </a:lnTo>
                  <a:lnTo>
                    <a:pt x="1006957" y="157022"/>
                  </a:lnTo>
                  <a:lnTo>
                    <a:pt x="1015619" y="153517"/>
                  </a:lnTo>
                  <a:lnTo>
                    <a:pt x="1020114" y="146926"/>
                  </a:lnTo>
                  <a:lnTo>
                    <a:pt x="1021130" y="137287"/>
                  </a:lnTo>
                  <a:lnTo>
                    <a:pt x="1021207" y="58877"/>
                  </a:lnTo>
                  <a:lnTo>
                    <a:pt x="1031265" y="58877"/>
                  </a:lnTo>
                  <a:lnTo>
                    <a:pt x="1031265" y="38442"/>
                  </a:lnTo>
                  <a:close/>
                </a:path>
                <a:path w="1845310" h="158750">
                  <a:moveTo>
                    <a:pt x="1103553" y="61341"/>
                  </a:moveTo>
                  <a:lnTo>
                    <a:pt x="1074407" y="61341"/>
                  </a:lnTo>
                  <a:lnTo>
                    <a:pt x="1074407" y="70078"/>
                  </a:lnTo>
                  <a:lnTo>
                    <a:pt x="1103553" y="70078"/>
                  </a:lnTo>
                  <a:lnTo>
                    <a:pt x="1103553" y="61341"/>
                  </a:lnTo>
                  <a:close/>
                </a:path>
                <a:path w="1845310" h="158750">
                  <a:moveTo>
                    <a:pt x="1103553" y="48171"/>
                  </a:moveTo>
                  <a:lnTo>
                    <a:pt x="1074407" y="48171"/>
                  </a:lnTo>
                  <a:lnTo>
                    <a:pt x="1074407" y="56896"/>
                  </a:lnTo>
                  <a:lnTo>
                    <a:pt x="1103553" y="56896"/>
                  </a:lnTo>
                  <a:lnTo>
                    <a:pt x="1103553" y="48171"/>
                  </a:lnTo>
                  <a:close/>
                </a:path>
                <a:path w="1845310" h="158750">
                  <a:moveTo>
                    <a:pt x="1165834" y="61341"/>
                  </a:moveTo>
                  <a:lnTo>
                    <a:pt x="1136510" y="61341"/>
                  </a:lnTo>
                  <a:lnTo>
                    <a:pt x="1136510" y="70078"/>
                  </a:lnTo>
                  <a:lnTo>
                    <a:pt x="1165834" y="70078"/>
                  </a:lnTo>
                  <a:lnTo>
                    <a:pt x="1165834" y="61341"/>
                  </a:lnTo>
                  <a:close/>
                </a:path>
                <a:path w="1845310" h="158750">
                  <a:moveTo>
                    <a:pt x="1165834" y="48171"/>
                  </a:moveTo>
                  <a:lnTo>
                    <a:pt x="1136510" y="48171"/>
                  </a:lnTo>
                  <a:lnTo>
                    <a:pt x="1136510" y="56896"/>
                  </a:lnTo>
                  <a:lnTo>
                    <a:pt x="1165834" y="56896"/>
                  </a:lnTo>
                  <a:lnTo>
                    <a:pt x="1165834" y="48171"/>
                  </a:lnTo>
                  <a:close/>
                </a:path>
                <a:path w="1845310" h="158750">
                  <a:moveTo>
                    <a:pt x="1181836" y="93802"/>
                  </a:moveTo>
                  <a:lnTo>
                    <a:pt x="1079525" y="93802"/>
                  </a:lnTo>
                  <a:lnTo>
                    <a:pt x="1079525" y="105829"/>
                  </a:lnTo>
                  <a:lnTo>
                    <a:pt x="1181836" y="105829"/>
                  </a:lnTo>
                  <a:lnTo>
                    <a:pt x="1181836" y="93802"/>
                  </a:lnTo>
                  <a:close/>
                </a:path>
                <a:path w="1845310" h="158750">
                  <a:moveTo>
                    <a:pt x="1193342" y="29552"/>
                  </a:moveTo>
                  <a:lnTo>
                    <a:pt x="1131074" y="29552"/>
                  </a:lnTo>
                  <a:lnTo>
                    <a:pt x="1131074" y="24612"/>
                  </a:lnTo>
                  <a:lnTo>
                    <a:pt x="1185113" y="24612"/>
                  </a:lnTo>
                  <a:lnTo>
                    <a:pt x="1185113" y="8636"/>
                  </a:lnTo>
                  <a:lnTo>
                    <a:pt x="1055141" y="8636"/>
                  </a:lnTo>
                  <a:lnTo>
                    <a:pt x="1055141" y="24612"/>
                  </a:lnTo>
                  <a:lnTo>
                    <a:pt x="1109179" y="24612"/>
                  </a:lnTo>
                  <a:lnTo>
                    <a:pt x="1109179" y="29552"/>
                  </a:lnTo>
                  <a:lnTo>
                    <a:pt x="1046899" y="29552"/>
                  </a:lnTo>
                  <a:lnTo>
                    <a:pt x="1046899" y="64147"/>
                  </a:lnTo>
                  <a:lnTo>
                    <a:pt x="1068819" y="64147"/>
                  </a:lnTo>
                  <a:lnTo>
                    <a:pt x="1068819" y="43713"/>
                  </a:lnTo>
                  <a:lnTo>
                    <a:pt x="1109179" y="43713"/>
                  </a:lnTo>
                  <a:lnTo>
                    <a:pt x="1109179" y="71234"/>
                  </a:lnTo>
                  <a:lnTo>
                    <a:pt x="1131074" y="71234"/>
                  </a:lnTo>
                  <a:lnTo>
                    <a:pt x="1131074" y="43713"/>
                  </a:lnTo>
                  <a:lnTo>
                    <a:pt x="1171435" y="43713"/>
                  </a:lnTo>
                  <a:lnTo>
                    <a:pt x="1171435" y="64147"/>
                  </a:lnTo>
                  <a:lnTo>
                    <a:pt x="1193342" y="64147"/>
                  </a:lnTo>
                  <a:lnTo>
                    <a:pt x="1193342" y="43713"/>
                  </a:lnTo>
                  <a:lnTo>
                    <a:pt x="1193342" y="29552"/>
                  </a:lnTo>
                  <a:close/>
                </a:path>
                <a:path w="1845310" h="158750">
                  <a:moveTo>
                    <a:pt x="1194828" y="140741"/>
                  </a:moveTo>
                  <a:lnTo>
                    <a:pt x="1185113" y="139585"/>
                  </a:lnTo>
                  <a:lnTo>
                    <a:pt x="1183157" y="139446"/>
                  </a:lnTo>
                  <a:lnTo>
                    <a:pt x="1175867" y="138353"/>
                  </a:lnTo>
                  <a:lnTo>
                    <a:pt x="1170940" y="137617"/>
                  </a:lnTo>
                  <a:lnTo>
                    <a:pt x="1178775" y="131864"/>
                  </a:lnTo>
                  <a:lnTo>
                    <a:pt x="1183297" y="128549"/>
                  </a:lnTo>
                  <a:lnTo>
                    <a:pt x="1175727" y="125107"/>
                  </a:lnTo>
                  <a:lnTo>
                    <a:pt x="1191869" y="125107"/>
                  </a:lnTo>
                  <a:lnTo>
                    <a:pt x="1191869" y="110261"/>
                  </a:lnTo>
                  <a:lnTo>
                    <a:pt x="1161884" y="110261"/>
                  </a:lnTo>
                  <a:lnTo>
                    <a:pt x="1161884" y="125107"/>
                  </a:lnTo>
                  <a:lnTo>
                    <a:pt x="1152804" y="131864"/>
                  </a:lnTo>
                  <a:lnTo>
                    <a:pt x="1147076" y="129717"/>
                  </a:lnTo>
                  <a:lnTo>
                    <a:pt x="1146238" y="129222"/>
                  </a:lnTo>
                  <a:lnTo>
                    <a:pt x="1140485" y="125107"/>
                  </a:lnTo>
                  <a:lnTo>
                    <a:pt x="1161884" y="125107"/>
                  </a:lnTo>
                  <a:lnTo>
                    <a:pt x="1161884" y="110261"/>
                  </a:lnTo>
                  <a:lnTo>
                    <a:pt x="1128776" y="110261"/>
                  </a:lnTo>
                  <a:lnTo>
                    <a:pt x="1128776" y="136956"/>
                  </a:lnTo>
                  <a:lnTo>
                    <a:pt x="1116380" y="137998"/>
                  </a:lnTo>
                  <a:lnTo>
                    <a:pt x="1110856" y="138353"/>
                  </a:lnTo>
                  <a:lnTo>
                    <a:pt x="1103249" y="138772"/>
                  </a:lnTo>
                  <a:lnTo>
                    <a:pt x="1103249" y="125107"/>
                  </a:lnTo>
                  <a:lnTo>
                    <a:pt x="1116418" y="125107"/>
                  </a:lnTo>
                  <a:lnTo>
                    <a:pt x="1122019" y="131343"/>
                  </a:lnTo>
                  <a:lnTo>
                    <a:pt x="1128776" y="136956"/>
                  </a:lnTo>
                  <a:lnTo>
                    <a:pt x="1128776" y="110261"/>
                  </a:lnTo>
                  <a:lnTo>
                    <a:pt x="1073924" y="110261"/>
                  </a:lnTo>
                  <a:lnTo>
                    <a:pt x="1074089" y="108940"/>
                  </a:lnTo>
                  <a:lnTo>
                    <a:pt x="1074089" y="89357"/>
                  </a:lnTo>
                  <a:lnTo>
                    <a:pt x="1190218" y="89357"/>
                  </a:lnTo>
                  <a:lnTo>
                    <a:pt x="1190218" y="74510"/>
                  </a:lnTo>
                  <a:lnTo>
                    <a:pt x="1052169" y="74510"/>
                  </a:lnTo>
                  <a:lnTo>
                    <a:pt x="1052169" y="102184"/>
                  </a:lnTo>
                  <a:lnTo>
                    <a:pt x="1051509" y="115620"/>
                  </a:lnTo>
                  <a:lnTo>
                    <a:pt x="1049832" y="126352"/>
                  </a:lnTo>
                  <a:lnTo>
                    <a:pt x="1046848" y="135623"/>
                  </a:lnTo>
                  <a:lnTo>
                    <a:pt x="1042289" y="144703"/>
                  </a:lnTo>
                  <a:lnTo>
                    <a:pt x="1061567" y="157886"/>
                  </a:lnTo>
                  <a:lnTo>
                    <a:pt x="1066050" y="149656"/>
                  </a:lnTo>
                  <a:lnTo>
                    <a:pt x="1069289" y="141859"/>
                  </a:lnTo>
                  <a:lnTo>
                    <a:pt x="1071499" y="133883"/>
                  </a:lnTo>
                  <a:lnTo>
                    <a:pt x="1072934" y="125107"/>
                  </a:lnTo>
                  <a:lnTo>
                    <a:pt x="1082979" y="125107"/>
                  </a:lnTo>
                  <a:lnTo>
                    <a:pt x="1082979" y="139750"/>
                  </a:lnTo>
                  <a:lnTo>
                    <a:pt x="1071130" y="140068"/>
                  </a:lnTo>
                  <a:lnTo>
                    <a:pt x="1074267" y="157543"/>
                  </a:lnTo>
                  <a:lnTo>
                    <a:pt x="1117409" y="154724"/>
                  </a:lnTo>
                  <a:lnTo>
                    <a:pt x="1130274" y="141859"/>
                  </a:lnTo>
                  <a:lnTo>
                    <a:pt x="1130376" y="140741"/>
                  </a:lnTo>
                  <a:lnTo>
                    <a:pt x="1130490" y="139446"/>
                  </a:lnTo>
                  <a:lnTo>
                    <a:pt x="1130554" y="138772"/>
                  </a:lnTo>
                  <a:lnTo>
                    <a:pt x="1130579" y="138353"/>
                  </a:lnTo>
                  <a:lnTo>
                    <a:pt x="1130706" y="138353"/>
                  </a:lnTo>
                  <a:lnTo>
                    <a:pt x="1141120" y="145161"/>
                  </a:lnTo>
                  <a:lnTo>
                    <a:pt x="1153668" y="150749"/>
                  </a:lnTo>
                  <a:lnTo>
                    <a:pt x="1168171" y="155054"/>
                  </a:lnTo>
                  <a:lnTo>
                    <a:pt x="1184617" y="158051"/>
                  </a:lnTo>
                  <a:lnTo>
                    <a:pt x="1194828" y="140741"/>
                  </a:lnTo>
                  <a:close/>
                </a:path>
                <a:path w="1845310" h="158750">
                  <a:moveTo>
                    <a:pt x="1262405" y="9956"/>
                  </a:moveTo>
                  <a:lnTo>
                    <a:pt x="1239824" y="4330"/>
                  </a:lnTo>
                  <a:lnTo>
                    <a:pt x="1234617" y="20878"/>
                  </a:lnTo>
                  <a:lnTo>
                    <a:pt x="1228102" y="35077"/>
                  </a:lnTo>
                  <a:lnTo>
                    <a:pt x="1219542" y="48272"/>
                  </a:lnTo>
                  <a:lnTo>
                    <a:pt x="1208214" y="61823"/>
                  </a:lnTo>
                  <a:lnTo>
                    <a:pt x="1217599" y="87198"/>
                  </a:lnTo>
                  <a:lnTo>
                    <a:pt x="1225816" y="77317"/>
                  </a:lnTo>
                  <a:lnTo>
                    <a:pt x="1225816" y="156883"/>
                  </a:lnTo>
                  <a:lnTo>
                    <a:pt x="1246733" y="156883"/>
                  </a:lnTo>
                  <a:lnTo>
                    <a:pt x="1246733" y="77317"/>
                  </a:lnTo>
                  <a:lnTo>
                    <a:pt x="1246847" y="48272"/>
                  </a:lnTo>
                  <a:lnTo>
                    <a:pt x="1251953" y="38061"/>
                  </a:lnTo>
                  <a:lnTo>
                    <a:pt x="1256004" y="28968"/>
                  </a:lnTo>
                  <a:lnTo>
                    <a:pt x="1259332" y="20002"/>
                  </a:lnTo>
                  <a:lnTo>
                    <a:pt x="1262341" y="10185"/>
                  </a:lnTo>
                  <a:lnTo>
                    <a:pt x="1262405" y="9956"/>
                  </a:lnTo>
                  <a:close/>
                </a:path>
                <a:path w="1845310" h="158750">
                  <a:moveTo>
                    <a:pt x="1362710" y="133807"/>
                  </a:moveTo>
                  <a:lnTo>
                    <a:pt x="1319060" y="133807"/>
                  </a:lnTo>
                  <a:lnTo>
                    <a:pt x="1319060" y="98564"/>
                  </a:lnTo>
                  <a:lnTo>
                    <a:pt x="1354975" y="98564"/>
                  </a:lnTo>
                  <a:lnTo>
                    <a:pt x="1354975" y="78803"/>
                  </a:lnTo>
                  <a:lnTo>
                    <a:pt x="1319060" y="78803"/>
                  </a:lnTo>
                  <a:lnTo>
                    <a:pt x="1319060" y="49631"/>
                  </a:lnTo>
                  <a:lnTo>
                    <a:pt x="1358290" y="49631"/>
                  </a:lnTo>
                  <a:lnTo>
                    <a:pt x="1358290" y="29895"/>
                  </a:lnTo>
                  <a:lnTo>
                    <a:pt x="1318234" y="29895"/>
                  </a:lnTo>
                  <a:lnTo>
                    <a:pt x="1326667" y="19329"/>
                  </a:lnTo>
                  <a:lnTo>
                    <a:pt x="1318450" y="14122"/>
                  </a:lnTo>
                  <a:lnTo>
                    <a:pt x="1310805" y="10185"/>
                  </a:lnTo>
                  <a:lnTo>
                    <a:pt x="1301508" y="6489"/>
                  </a:lnTo>
                  <a:lnTo>
                    <a:pt x="1288275" y="2019"/>
                  </a:lnTo>
                  <a:lnTo>
                    <a:pt x="1276718" y="18351"/>
                  </a:lnTo>
                  <a:lnTo>
                    <a:pt x="1286725" y="21996"/>
                  </a:lnTo>
                  <a:lnTo>
                    <a:pt x="1293317" y="24599"/>
                  </a:lnTo>
                  <a:lnTo>
                    <a:pt x="1298448" y="26974"/>
                  </a:lnTo>
                  <a:lnTo>
                    <a:pt x="1304099" y="29895"/>
                  </a:lnTo>
                  <a:lnTo>
                    <a:pt x="1258277" y="29895"/>
                  </a:lnTo>
                  <a:lnTo>
                    <a:pt x="1258277" y="49631"/>
                  </a:lnTo>
                  <a:lnTo>
                    <a:pt x="1297000" y="49631"/>
                  </a:lnTo>
                  <a:lnTo>
                    <a:pt x="1297000" y="78803"/>
                  </a:lnTo>
                  <a:lnTo>
                    <a:pt x="1261071" y="78803"/>
                  </a:lnTo>
                  <a:lnTo>
                    <a:pt x="1261071" y="98564"/>
                  </a:lnTo>
                  <a:lnTo>
                    <a:pt x="1297000" y="98564"/>
                  </a:lnTo>
                  <a:lnTo>
                    <a:pt x="1297000" y="133807"/>
                  </a:lnTo>
                  <a:lnTo>
                    <a:pt x="1251699" y="133807"/>
                  </a:lnTo>
                  <a:lnTo>
                    <a:pt x="1251699" y="153581"/>
                  </a:lnTo>
                  <a:lnTo>
                    <a:pt x="1362710" y="153581"/>
                  </a:lnTo>
                  <a:lnTo>
                    <a:pt x="1362710" y="133807"/>
                  </a:lnTo>
                  <a:close/>
                </a:path>
                <a:path w="1845310" h="158750">
                  <a:moveTo>
                    <a:pt x="1519389" y="16687"/>
                  </a:moveTo>
                  <a:lnTo>
                    <a:pt x="1458264" y="16687"/>
                  </a:lnTo>
                  <a:lnTo>
                    <a:pt x="1458264" y="4330"/>
                  </a:lnTo>
                  <a:lnTo>
                    <a:pt x="1435201" y="4330"/>
                  </a:lnTo>
                  <a:lnTo>
                    <a:pt x="1435201" y="16687"/>
                  </a:lnTo>
                  <a:lnTo>
                    <a:pt x="1374254" y="16687"/>
                  </a:lnTo>
                  <a:lnTo>
                    <a:pt x="1374254" y="55245"/>
                  </a:lnTo>
                  <a:lnTo>
                    <a:pt x="1396187" y="55245"/>
                  </a:lnTo>
                  <a:lnTo>
                    <a:pt x="1396187" y="36461"/>
                  </a:lnTo>
                  <a:lnTo>
                    <a:pt x="1497457" y="36461"/>
                  </a:lnTo>
                  <a:lnTo>
                    <a:pt x="1497457" y="56400"/>
                  </a:lnTo>
                  <a:lnTo>
                    <a:pt x="1519389" y="56400"/>
                  </a:lnTo>
                  <a:lnTo>
                    <a:pt x="1519389" y="36461"/>
                  </a:lnTo>
                  <a:lnTo>
                    <a:pt x="1519389" y="16687"/>
                  </a:lnTo>
                  <a:close/>
                </a:path>
                <a:path w="1845310" h="158750">
                  <a:moveTo>
                    <a:pt x="1523504" y="100711"/>
                  </a:moveTo>
                  <a:lnTo>
                    <a:pt x="1523301" y="92646"/>
                  </a:lnTo>
                  <a:lnTo>
                    <a:pt x="1523174" y="87884"/>
                  </a:lnTo>
                  <a:lnTo>
                    <a:pt x="1523136" y="86220"/>
                  </a:lnTo>
                  <a:lnTo>
                    <a:pt x="1522996" y="80441"/>
                  </a:lnTo>
                  <a:lnTo>
                    <a:pt x="1447571" y="86220"/>
                  </a:lnTo>
                  <a:lnTo>
                    <a:pt x="1447571" y="75018"/>
                  </a:lnTo>
                  <a:lnTo>
                    <a:pt x="1447571" y="71539"/>
                  </a:lnTo>
                  <a:lnTo>
                    <a:pt x="1463294" y="68364"/>
                  </a:lnTo>
                  <a:lnTo>
                    <a:pt x="1475219" y="65659"/>
                  </a:lnTo>
                  <a:lnTo>
                    <a:pt x="1485392" y="62890"/>
                  </a:lnTo>
                  <a:lnTo>
                    <a:pt x="1495831" y="59524"/>
                  </a:lnTo>
                  <a:lnTo>
                    <a:pt x="1483131" y="41249"/>
                  </a:lnTo>
                  <a:lnTo>
                    <a:pt x="1465414" y="46647"/>
                  </a:lnTo>
                  <a:lnTo>
                    <a:pt x="1442732" y="51422"/>
                  </a:lnTo>
                  <a:lnTo>
                    <a:pt x="1415542" y="55524"/>
                  </a:lnTo>
                  <a:lnTo>
                    <a:pt x="1384300" y="58877"/>
                  </a:lnTo>
                  <a:lnTo>
                    <a:pt x="1393710" y="79463"/>
                  </a:lnTo>
                  <a:lnTo>
                    <a:pt x="1409674" y="77304"/>
                  </a:lnTo>
                  <a:lnTo>
                    <a:pt x="1425168" y="75018"/>
                  </a:lnTo>
                  <a:lnTo>
                    <a:pt x="1425168" y="87884"/>
                  </a:lnTo>
                  <a:lnTo>
                    <a:pt x="1371130" y="92646"/>
                  </a:lnTo>
                  <a:lnTo>
                    <a:pt x="1373759" y="113055"/>
                  </a:lnTo>
                  <a:lnTo>
                    <a:pt x="1425168" y="108280"/>
                  </a:lnTo>
                  <a:lnTo>
                    <a:pt x="1425219" y="134975"/>
                  </a:lnTo>
                  <a:lnTo>
                    <a:pt x="1426794" y="144691"/>
                  </a:lnTo>
                  <a:lnTo>
                    <a:pt x="1431429" y="150876"/>
                  </a:lnTo>
                  <a:lnTo>
                    <a:pt x="1440192" y="153962"/>
                  </a:lnTo>
                  <a:lnTo>
                    <a:pt x="1454150" y="154749"/>
                  </a:lnTo>
                  <a:lnTo>
                    <a:pt x="1488109" y="154749"/>
                  </a:lnTo>
                  <a:lnTo>
                    <a:pt x="1503184" y="153657"/>
                  </a:lnTo>
                  <a:lnTo>
                    <a:pt x="1513255" y="149758"/>
                  </a:lnTo>
                  <a:lnTo>
                    <a:pt x="1519186" y="142468"/>
                  </a:lnTo>
                  <a:lnTo>
                    <a:pt x="1520964" y="134975"/>
                  </a:lnTo>
                  <a:lnTo>
                    <a:pt x="1521866" y="131191"/>
                  </a:lnTo>
                  <a:lnTo>
                    <a:pt x="1522996" y="119329"/>
                  </a:lnTo>
                  <a:lnTo>
                    <a:pt x="1500263" y="114541"/>
                  </a:lnTo>
                  <a:lnTo>
                    <a:pt x="1499946" y="123609"/>
                  </a:lnTo>
                  <a:lnTo>
                    <a:pt x="1499158" y="133159"/>
                  </a:lnTo>
                  <a:lnTo>
                    <a:pt x="1499146" y="133337"/>
                  </a:lnTo>
                  <a:lnTo>
                    <a:pt x="1497152" y="134658"/>
                  </a:lnTo>
                  <a:lnTo>
                    <a:pt x="1483474" y="134975"/>
                  </a:lnTo>
                  <a:lnTo>
                    <a:pt x="1457286" y="134975"/>
                  </a:lnTo>
                  <a:lnTo>
                    <a:pt x="1449209" y="134658"/>
                  </a:lnTo>
                  <a:lnTo>
                    <a:pt x="1447393" y="133159"/>
                  </a:lnTo>
                  <a:lnTo>
                    <a:pt x="1447457" y="131191"/>
                  </a:lnTo>
                  <a:lnTo>
                    <a:pt x="1447571" y="108280"/>
                  </a:lnTo>
                  <a:lnTo>
                    <a:pt x="1447571" y="106476"/>
                  </a:lnTo>
                  <a:lnTo>
                    <a:pt x="1523504" y="100711"/>
                  </a:lnTo>
                  <a:close/>
                </a:path>
                <a:path w="1845310" h="158750">
                  <a:moveTo>
                    <a:pt x="1681302" y="133807"/>
                  </a:moveTo>
                  <a:lnTo>
                    <a:pt x="1618716" y="133807"/>
                  </a:lnTo>
                  <a:lnTo>
                    <a:pt x="1618716" y="34747"/>
                  </a:lnTo>
                  <a:lnTo>
                    <a:pt x="1672564" y="34747"/>
                  </a:lnTo>
                  <a:lnTo>
                    <a:pt x="1672564" y="15697"/>
                  </a:lnTo>
                  <a:lnTo>
                    <a:pt x="1541767" y="15697"/>
                  </a:lnTo>
                  <a:lnTo>
                    <a:pt x="1541767" y="34747"/>
                  </a:lnTo>
                  <a:lnTo>
                    <a:pt x="1595653" y="34747"/>
                  </a:lnTo>
                  <a:lnTo>
                    <a:pt x="1595653" y="133807"/>
                  </a:lnTo>
                  <a:lnTo>
                    <a:pt x="1533055" y="133807"/>
                  </a:lnTo>
                  <a:lnTo>
                    <a:pt x="1533055" y="154127"/>
                  </a:lnTo>
                  <a:lnTo>
                    <a:pt x="1681302" y="154127"/>
                  </a:lnTo>
                  <a:lnTo>
                    <a:pt x="1681302" y="133807"/>
                  </a:lnTo>
                  <a:close/>
                </a:path>
                <a:path w="1845310" h="158750">
                  <a:moveTo>
                    <a:pt x="1730908" y="99720"/>
                  </a:moveTo>
                  <a:lnTo>
                    <a:pt x="1711934" y="86220"/>
                  </a:lnTo>
                  <a:lnTo>
                    <a:pt x="1706753" y="105168"/>
                  </a:lnTo>
                  <a:lnTo>
                    <a:pt x="1702066" y="119938"/>
                  </a:lnTo>
                  <a:lnTo>
                    <a:pt x="1697126" y="132676"/>
                  </a:lnTo>
                  <a:lnTo>
                    <a:pt x="1691195" y="145503"/>
                  </a:lnTo>
                  <a:lnTo>
                    <a:pt x="1711617" y="156057"/>
                  </a:lnTo>
                  <a:lnTo>
                    <a:pt x="1717001" y="144183"/>
                  </a:lnTo>
                  <a:lnTo>
                    <a:pt x="1721078" y="133489"/>
                  </a:lnTo>
                  <a:lnTo>
                    <a:pt x="1721142" y="133324"/>
                  </a:lnTo>
                  <a:lnTo>
                    <a:pt x="1721256" y="133019"/>
                  </a:lnTo>
                  <a:lnTo>
                    <a:pt x="1725587" y="119113"/>
                  </a:lnTo>
                  <a:lnTo>
                    <a:pt x="1730908" y="99720"/>
                  </a:lnTo>
                  <a:close/>
                </a:path>
                <a:path w="1845310" h="158750">
                  <a:moveTo>
                    <a:pt x="1732534" y="63639"/>
                  </a:moveTo>
                  <a:lnTo>
                    <a:pt x="1727060" y="58051"/>
                  </a:lnTo>
                  <a:lnTo>
                    <a:pt x="1721815" y="53378"/>
                  </a:lnTo>
                  <a:lnTo>
                    <a:pt x="1715236" y="48285"/>
                  </a:lnTo>
                  <a:lnTo>
                    <a:pt x="1705533" y="41236"/>
                  </a:lnTo>
                  <a:lnTo>
                    <a:pt x="1691855" y="58051"/>
                  </a:lnTo>
                  <a:lnTo>
                    <a:pt x="1699717" y="64312"/>
                  </a:lnTo>
                  <a:lnTo>
                    <a:pt x="1705876" y="69532"/>
                  </a:lnTo>
                  <a:lnTo>
                    <a:pt x="1711617" y="74815"/>
                  </a:lnTo>
                  <a:lnTo>
                    <a:pt x="1718195" y="81267"/>
                  </a:lnTo>
                  <a:lnTo>
                    <a:pt x="1732534" y="63639"/>
                  </a:lnTo>
                  <a:close/>
                </a:path>
                <a:path w="1845310" h="158750">
                  <a:moveTo>
                    <a:pt x="1736331" y="25908"/>
                  </a:moveTo>
                  <a:lnTo>
                    <a:pt x="1728546" y="18415"/>
                  </a:lnTo>
                  <a:lnTo>
                    <a:pt x="1722234" y="12865"/>
                  </a:lnTo>
                  <a:lnTo>
                    <a:pt x="1716290" y="8356"/>
                  </a:lnTo>
                  <a:lnTo>
                    <a:pt x="1709623" y="4013"/>
                  </a:lnTo>
                  <a:lnTo>
                    <a:pt x="1694827" y="19824"/>
                  </a:lnTo>
                  <a:lnTo>
                    <a:pt x="1701584" y="24866"/>
                  </a:lnTo>
                  <a:lnTo>
                    <a:pt x="1707642" y="29895"/>
                  </a:lnTo>
                  <a:lnTo>
                    <a:pt x="1713915" y="35699"/>
                  </a:lnTo>
                  <a:lnTo>
                    <a:pt x="1721332" y="43065"/>
                  </a:lnTo>
                  <a:lnTo>
                    <a:pt x="1736331" y="25908"/>
                  </a:lnTo>
                  <a:close/>
                </a:path>
                <a:path w="1845310" h="158750">
                  <a:moveTo>
                    <a:pt x="1845068" y="149466"/>
                  </a:moveTo>
                  <a:lnTo>
                    <a:pt x="1842135" y="142887"/>
                  </a:lnTo>
                  <a:lnTo>
                    <a:pt x="1838172" y="133972"/>
                  </a:lnTo>
                  <a:lnTo>
                    <a:pt x="1836585" y="130695"/>
                  </a:lnTo>
                  <a:lnTo>
                    <a:pt x="1831822" y="120853"/>
                  </a:lnTo>
                  <a:lnTo>
                    <a:pt x="1825256" y="108648"/>
                  </a:lnTo>
                  <a:lnTo>
                    <a:pt x="1817725" y="95923"/>
                  </a:lnTo>
                  <a:lnTo>
                    <a:pt x="1797291" y="104140"/>
                  </a:lnTo>
                  <a:lnTo>
                    <a:pt x="1803895" y="115531"/>
                  </a:lnTo>
                  <a:lnTo>
                    <a:pt x="1808480" y="125412"/>
                  </a:lnTo>
                  <a:lnTo>
                    <a:pt x="1797062" y="127215"/>
                  </a:lnTo>
                  <a:lnTo>
                    <a:pt x="1788553" y="128422"/>
                  </a:lnTo>
                  <a:lnTo>
                    <a:pt x="1780044" y="129451"/>
                  </a:lnTo>
                  <a:lnTo>
                    <a:pt x="1768627" y="130695"/>
                  </a:lnTo>
                  <a:lnTo>
                    <a:pt x="1773491" y="120205"/>
                  </a:lnTo>
                  <a:lnTo>
                    <a:pt x="1777060" y="111988"/>
                  </a:lnTo>
                  <a:lnTo>
                    <a:pt x="1780476" y="103403"/>
                  </a:lnTo>
                  <a:lnTo>
                    <a:pt x="1785239" y="90817"/>
                  </a:lnTo>
                  <a:lnTo>
                    <a:pt x="1844890" y="90817"/>
                  </a:lnTo>
                  <a:lnTo>
                    <a:pt x="1844890" y="71056"/>
                  </a:lnTo>
                  <a:lnTo>
                    <a:pt x="1798104" y="71056"/>
                  </a:lnTo>
                  <a:lnTo>
                    <a:pt x="1798104" y="46342"/>
                  </a:lnTo>
                  <a:lnTo>
                    <a:pt x="1838312" y="46342"/>
                  </a:lnTo>
                  <a:lnTo>
                    <a:pt x="1838312" y="26581"/>
                  </a:lnTo>
                  <a:lnTo>
                    <a:pt x="1798104" y="26581"/>
                  </a:lnTo>
                  <a:lnTo>
                    <a:pt x="1798104" y="4330"/>
                  </a:lnTo>
                  <a:lnTo>
                    <a:pt x="1776222" y="4330"/>
                  </a:lnTo>
                  <a:lnTo>
                    <a:pt x="1776222" y="26581"/>
                  </a:lnTo>
                  <a:lnTo>
                    <a:pt x="1739290" y="26581"/>
                  </a:lnTo>
                  <a:lnTo>
                    <a:pt x="1739290" y="46342"/>
                  </a:lnTo>
                  <a:lnTo>
                    <a:pt x="1776222" y="46342"/>
                  </a:lnTo>
                  <a:lnTo>
                    <a:pt x="1776222" y="71056"/>
                  </a:lnTo>
                  <a:lnTo>
                    <a:pt x="1732711" y="71056"/>
                  </a:lnTo>
                  <a:lnTo>
                    <a:pt x="1732711" y="90817"/>
                  </a:lnTo>
                  <a:lnTo>
                    <a:pt x="1761528" y="90817"/>
                  </a:lnTo>
                  <a:lnTo>
                    <a:pt x="1757095" y="103174"/>
                  </a:lnTo>
                  <a:lnTo>
                    <a:pt x="1753476" y="112547"/>
                  </a:lnTo>
                  <a:lnTo>
                    <a:pt x="1749602" y="121373"/>
                  </a:lnTo>
                  <a:lnTo>
                    <a:pt x="1744065" y="133019"/>
                  </a:lnTo>
                  <a:lnTo>
                    <a:pt x="1737321" y="133324"/>
                  </a:lnTo>
                  <a:lnTo>
                    <a:pt x="1736166" y="133489"/>
                  </a:lnTo>
                  <a:lnTo>
                    <a:pt x="1729066" y="134327"/>
                  </a:lnTo>
                  <a:lnTo>
                    <a:pt x="1734185" y="155575"/>
                  </a:lnTo>
                  <a:lnTo>
                    <a:pt x="1755368" y="153174"/>
                  </a:lnTo>
                  <a:lnTo>
                    <a:pt x="1774240" y="150596"/>
                  </a:lnTo>
                  <a:lnTo>
                    <a:pt x="1793875" y="147332"/>
                  </a:lnTo>
                  <a:lnTo>
                    <a:pt x="1817370" y="142887"/>
                  </a:lnTo>
                  <a:lnTo>
                    <a:pt x="1823161" y="158534"/>
                  </a:lnTo>
                  <a:lnTo>
                    <a:pt x="1845068" y="149466"/>
                  </a:lnTo>
                  <a:close/>
                </a:path>
              </a:pathLst>
            </a:custGeom>
            <a:solidFill>
              <a:srgbClr val="174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6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675538" y="1124450"/>
              <a:ext cx="211353" cy="239572"/>
            </a:xfrm>
            <a:prstGeom prst="rect">
              <a:avLst/>
            </a:prstGeom>
          </p:spPr>
        </p:pic>
        <p:sp>
          <p:nvSpPr>
            <p:cNvPr id="99" name="object 66"/>
            <p:cNvSpPr/>
            <p:nvPr/>
          </p:nvSpPr>
          <p:spPr>
            <a:xfrm>
              <a:off x="12668038" y="1096318"/>
              <a:ext cx="211454" cy="267970"/>
            </a:xfrm>
            <a:custGeom>
              <a:avLst/>
              <a:gdLst/>
              <a:ahLst/>
              <a:cxnLst/>
              <a:rect l="l" t="t" r="r" b="b"/>
              <a:pathLst>
                <a:path w="211454" h="267969">
                  <a:moveTo>
                    <a:pt x="55752" y="0"/>
                  </a:moveTo>
                  <a:lnTo>
                    <a:pt x="0" y="0"/>
                  </a:lnTo>
                  <a:lnTo>
                    <a:pt x="0" y="267741"/>
                  </a:lnTo>
                  <a:lnTo>
                    <a:pt x="55752" y="267741"/>
                  </a:lnTo>
                  <a:lnTo>
                    <a:pt x="55752" y="125806"/>
                  </a:lnTo>
                  <a:lnTo>
                    <a:pt x="65447" y="130250"/>
                  </a:lnTo>
                  <a:lnTo>
                    <a:pt x="76631" y="133650"/>
                  </a:lnTo>
                  <a:lnTo>
                    <a:pt x="89407" y="135823"/>
                  </a:lnTo>
                  <a:lnTo>
                    <a:pt x="103873" y="136588"/>
                  </a:lnTo>
                  <a:lnTo>
                    <a:pt x="211378" y="136626"/>
                  </a:lnTo>
                  <a:lnTo>
                    <a:pt x="211378" y="83350"/>
                  </a:lnTo>
                  <a:lnTo>
                    <a:pt x="101269" y="83350"/>
                  </a:lnTo>
                  <a:lnTo>
                    <a:pt x="74414" y="77577"/>
                  </a:lnTo>
                  <a:lnTo>
                    <a:pt x="60961" y="64877"/>
                  </a:lnTo>
                  <a:lnTo>
                    <a:pt x="56283" y="52178"/>
                  </a:lnTo>
                  <a:lnTo>
                    <a:pt x="55752" y="46405"/>
                  </a:lnTo>
                  <a:lnTo>
                    <a:pt x="55752" y="0"/>
                  </a:lnTo>
                  <a:close/>
                </a:path>
              </a:pathLst>
            </a:custGeom>
            <a:solidFill>
              <a:srgbClr val="174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7"/>
            <p:cNvSpPr/>
            <p:nvPr/>
          </p:nvSpPr>
          <p:spPr>
            <a:xfrm>
              <a:off x="13908099" y="1180410"/>
              <a:ext cx="183515" cy="52069"/>
            </a:xfrm>
            <a:custGeom>
              <a:avLst/>
              <a:gdLst/>
              <a:ahLst/>
              <a:cxnLst/>
              <a:rect l="l" t="t" r="r" b="b"/>
              <a:pathLst>
                <a:path w="183514" h="52070">
                  <a:moveTo>
                    <a:pt x="183184" y="0"/>
                  </a:moveTo>
                  <a:lnTo>
                    <a:pt x="0" y="0"/>
                  </a:lnTo>
                  <a:lnTo>
                    <a:pt x="0" y="51574"/>
                  </a:lnTo>
                  <a:lnTo>
                    <a:pt x="183184" y="51574"/>
                  </a:lnTo>
                  <a:lnTo>
                    <a:pt x="183184" y="0"/>
                  </a:lnTo>
                  <a:close/>
                </a:path>
              </a:pathLst>
            </a:custGeom>
            <a:solidFill>
              <a:srgbClr val="174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8"/>
            <p:cNvSpPr/>
            <p:nvPr/>
          </p:nvSpPr>
          <p:spPr>
            <a:xfrm>
              <a:off x="12174881" y="1096314"/>
              <a:ext cx="234315" cy="267970"/>
            </a:xfrm>
            <a:custGeom>
              <a:avLst/>
              <a:gdLst/>
              <a:ahLst/>
              <a:cxnLst/>
              <a:rect l="l" t="t" r="r" b="b"/>
              <a:pathLst>
                <a:path w="234314" h="267969">
                  <a:moveTo>
                    <a:pt x="234302" y="0"/>
                  </a:moveTo>
                  <a:lnTo>
                    <a:pt x="177558" y="0"/>
                  </a:lnTo>
                  <a:lnTo>
                    <a:pt x="114160" y="172110"/>
                  </a:lnTo>
                  <a:lnTo>
                    <a:pt x="110336" y="180239"/>
                  </a:lnTo>
                  <a:lnTo>
                    <a:pt x="79925" y="207311"/>
                  </a:lnTo>
                  <a:lnTo>
                    <a:pt x="53212" y="214210"/>
                  </a:lnTo>
                  <a:lnTo>
                    <a:pt x="0" y="214210"/>
                  </a:lnTo>
                  <a:lnTo>
                    <a:pt x="0" y="267563"/>
                  </a:lnTo>
                  <a:lnTo>
                    <a:pt x="42303" y="267703"/>
                  </a:lnTo>
                  <a:lnTo>
                    <a:pt x="80575" y="263513"/>
                  </a:lnTo>
                  <a:lnTo>
                    <a:pt x="118694" y="247218"/>
                  </a:lnTo>
                  <a:lnTo>
                    <a:pt x="149096" y="216431"/>
                  </a:lnTo>
                  <a:lnTo>
                    <a:pt x="167030" y="180530"/>
                  </a:lnTo>
                  <a:lnTo>
                    <a:pt x="234302" y="0"/>
                  </a:lnTo>
                  <a:close/>
                </a:path>
              </a:pathLst>
            </a:custGeom>
            <a:solidFill>
              <a:srgbClr val="174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03" name="object 69"/>
            <p:cNvGrpSpPr/>
            <p:nvPr/>
          </p:nvGrpSpPr>
          <p:grpSpPr>
            <a:xfrm>
              <a:off x="11723988" y="1096311"/>
              <a:ext cx="240029" cy="267970"/>
              <a:chOff x="2611104" y="615569"/>
              <a:chExt cx="240029" cy="267970"/>
            </a:xfrm>
          </p:grpSpPr>
          <p:sp>
            <p:nvSpPr>
              <p:cNvPr id="104" name="object 70"/>
              <p:cNvSpPr/>
              <p:nvPr/>
            </p:nvSpPr>
            <p:spPr>
              <a:xfrm>
                <a:off x="2625191" y="615569"/>
                <a:ext cx="211454" cy="53340"/>
              </a:xfrm>
              <a:custGeom>
                <a:avLst/>
                <a:gdLst/>
                <a:ahLst/>
                <a:cxnLst/>
                <a:rect l="l" t="t" r="r" b="b"/>
                <a:pathLst>
                  <a:path w="211455" h="53340">
                    <a:moveTo>
                      <a:pt x="211366" y="0"/>
                    </a:moveTo>
                    <a:lnTo>
                      <a:pt x="0" y="0"/>
                    </a:lnTo>
                    <a:lnTo>
                      <a:pt x="0" y="53213"/>
                    </a:lnTo>
                    <a:lnTo>
                      <a:pt x="211366" y="53213"/>
                    </a:lnTo>
                    <a:lnTo>
                      <a:pt x="211366" y="0"/>
                    </a:lnTo>
                    <a:close/>
                  </a:path>
                </a:pathLst>
              </a:custGeom>
              <a:solidFill>
                <a:srgbClr val="17479E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05" name="object 71"/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2611104" y="699446"/>
                <a:ext cx="239547" cy="183832"/>
              </a:xfrm>
              <a:prstGeom prst="rect">
                <a:avLst/>
              </a:prstGeom>
            </p:spPr>
          </p:pic>
        </p:grpSp>
        <p:sp>
          <p:nvSpPr>
            <p:cNvPr id="106" name="object 72"/>
            <p:cNvSpPr/>
            <p:nvPr/>
          </p:nvSpPr>
          <p:spPr>
            <a:xfrm>
              <a:off x="12405638" y="1096318"/>
              <a:ext cx="240029" cy="267970"/>
            </a:xfrm>
            <a:custGeom>
              <a:avLst/>
              <a:gdLst/>
              <a:ahLst/>
              <a:cxnLst/>
              <a:rect l="l" t="t" r="r" b="b"/>
              <a:pathLst>
                <a:path w="240029" h="267969">
                  <a:moveTo>
                    <a:pt x="210972" y="0"/>
                  </a:moveTo>
                  <a:lnTo>
                    <a:pt x="14097" y="0"/>
                  </a:lnTo>
                  <a:lnTo>
                    <a:pt x="14097" y="53225"/>
                  </a:lnTo>
                  <a:lnTo>
                    <a:pt x="152171" y="53225"/>
                  </a:lnTo>
                  <a:lnTo>
                    <a:pt x="153187" y="54711"/>
                  </a:lnTo>
                  <a:lnTo>
                    <a:pt x="108953" y="172072"/>
                  </a:lnTo>
                  <a:lnTo>
                    <a:pt x="83680" y="202095"/>
                  </a:lnTo>
                  <a:lnTo>
                    <a:pt x="47980" y="214147"/>
                  </a:lnTo>
                  <a:lnTo>
                    <a:pt x="0" y="214147"/>
                  </a:lnTo>
                  <a:lnTo>
                    <a:pt x="0" y="267550"/>
                  </a:lnTo>
                  <a:lnTo>
                    <a:pt x="55883" y="266770"/>
                  </a:lnTo>
                  <a:lnTo>
                    <a:pt x="94865" y="257153"/>
                  </a:lnTo>
                  <a:lnTo>
                    <a:pt x="134691" y="228939"/>
                  </a:lnTo>
                  <a:lnTo>
                    <a:pt x="150698" y="207441"/>
                  </a:lnTo>
                  <a:lnTo>
                    <a:pt x="179755" y="267703"/>
                  </a:lnTo>
                  <a:lnTo>
                    <a:pt x="239534" y="267703"/>
                  </a:lnTo>
                  <a:lnTo>
                    <a:pt x="178219" y="141160"/>
                  </a:lnTo>
                  <a:lnTo>
                    <a:pt x="209829" y="58724"/>
                  </a:lnTo>
                  <a:lnTo>
                    <a:pt x="210972" y="52603"/>
                  </a:lnTo>
                  <a:lnTo>
                    <a:pt x="210972" y="0"/>
                  </a:lnTo>
                  <a:close/>
                </a:path>
              </a:pathLst>
            </a:custGeom>
            <a:solidFill>
              <a:srgbClr val="174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07" name="object 73"/>
            <p:cNvGrpSpPr/>
            <p:nvPr/>
          </p:nvGrpSpPr>
          <p:grpSpPr>
            <a:xfrm>
              <a:off x="12900561" y="1096311"/>
              <a:ext cx="240029" cy="267970"/>
              <a:chOff x="3787677" y="615569"/>
              <a:chExt cx="240029" cy="267970"/>
            </a:xfrm>
          </p:grpSpPr>
          <p:sp>
            <p:nvSpPr>
              <p:cNvPr id="108" name="object 74"/>
              <p:cNvSpPr/>
              <p:nvPr/>
            </p:nvSpPr>
            <p:spPr>
              <a:xfrm>
                <a:off x="3801770" y="615569"/>
                <a:ext cx="211454" cy="53340"/>
              </a:xfrm>
              <a:custGeom>
                <a:avLst/>
                <a:gdLst/>
                <a:ahLst/>
                <a:cxnLst/>
                <a:rect l="l" t="t" r="r" b="b"/>
                <a:pathLst>
                  <a:path w="211454" h="53340">
                    <a:moveTo>
                      <a:pt x="211366" y="0"/>
                    </a:moveTo>
                    <a:lnTo>
                      <a:pt x="0" y="0"/>
                    </a:lnTo>
                    <a:lnTo>
                      <a:pt x="0" y="53213"/>
                    </a:lnTo>
                    <a:lnTo>
                      <a:pt x="211366" y="53213"/>
                    </a:lnTo>
                    <a:lnTo>
                      <a:pt x="211366" y="0"/>
                    </a:lnTo>
                    <a:close/>
                  </a:path>
                </a:pathLst>
              </a:custGeom>
              <a:solidFill>
                <a:srgbClr val="17479E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16" name="object 75"/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3787677" y="698868"/>
                <a:ext cx="239534" cy="184429"/>
              </a:xfrm>
              <a:prstGeom prst="rect">
                <a:avLst/>
              </a:prstGeom>
            </p:spPr>
          </p:pic>
        </p:grpSp>
        <p:sp>
          <p:nvSpPr>
            <p:cNvPr id="117" name="object 76"/>
            <p:cNvSpPr/>
            <p:nvPr/>
          </p:nvSpPr>
          <p:spPr>
            <a:xfrm>
              <a:off x="11984553" y="1096311"/>
              <a:ext cx="240029" cy="267970"/>
            </a:xfrm>
            <a:custGeom>
              <a:avLst/>
              <a:gdLst/>
              <a:ahLst/>
              <a:cxnLst/>
              <a:rect l="l" t="t" r="r" b="b"/>
              <a:pathLst>
                <a:path w="240030" h="267969">
                  <a:moveTo>
                    <a:pt x="239534" y="0"/>
                  </a:moveTo>
                  <a:lnTo>
                    <a:pt x="63436" y="0"/>
                  </a:lnTo>
                  <a:lnTo>
                    <a:pt x="42976" y="57315"/>
                  </a:lnTo>
                  <a:lnTo>
                    <a:pt x="37118" y="72689"/>
                  </a:lnTo>
                  <a:lnTo>
                    <a:pt x="30689" y="80584"/>
                  </a:lnTo>
                  <a:lnTo>
                    <a:pt x="19659" y="83493"/>
                  </a:lnTo>
                  <a:lnTo>
                    <a:pt x="0" y="83908"/>
                  </a:lnTo>
                  <a:lnTo>
                    <a:pt x="0" y="137109"/>
                  </a:lnTo>
                  <a:lnTo>
                    <a:pt x="40041" y="137807"/>
                  </a:lnTo>
                  <a:lnTo>
                    <a:pt x="78690" y="111211"/>
                  </a:lnTo>
                  <a:lnTo>
                    <a:pt x="95135" y="71640"/>
                  </a:lnTo>
                  <a:lnTo>
                    <a:pt x="102298" y="53213"/>
                  </a:lnTo>
                  <a:lnTo>
                    <a:pt x="181127" y="53213"/>
                  </a:lnTo>
                  <a:lnTo>
                    <a:pt x="137833" y="172097"/>
                  </a:lnTo>
                  <a:lnTo>
                    <a:pt x="112649" y="202120"/>
                  </a:lnTo>
                  <a:lnTo>
                    <a:pt x="76962" y="214198"/>
                  </a:lnTo>
                  <a:lnTo>
                    <a:pt x="0" y="214198"/>
                  </a:lnTo>
                  <a:lnTo>
                    <a:pt x="0" y="267576"/>
                  </a:lnTo>
                  <a:lnTo>
                    <a:pt x="66040" y="267728"/>
                  </a:lnTo>
                  <a:lnTo>
                    <a:pt x="104320" y="263529"/>
                  </a:lnTo>
                  <a:lnTo>
                    <a:pt x="142468" y="247243"/>
                  </a:lnTo>
                  <a:lnTo>
                    <a:pt x="173658" y="216436"/>
                  </a:lnTo>
                  <a:lnTo>
                    <a:pt x="192379" y="180543"/>
                  </a:lnTo>
                  <a:lnTo>
                    <a:pt x="238366" y="58724"/>
                  </a:lnTo>
                  <a:lnTo>
                    <a:pt x="239496" y="52603"/>
                  </a:lnTo>
                  <a:lnTo>
                    <a:pt x="239534" y="0"/>
                  </a:lnTo>
                  <a:close/>
                </a:path>
              </a:pathLst>
            </a:custGeom>
            <a:solidFill>
              <a:srgbClr val="174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7"/>
            <p:cNvSpPr/>
            <p:nvPr/>
          </p:nvSpPr>
          <p:spPr>
            <a:xfrm>
              <a:off x="13161212" y="1096310"/>
              <a:ext cx="493395" cy="267970"/>
            </a:xfrm>
            <a:custGeom>
              <a:avLst/>
              <a:gdLst/>
              <a:ahLst/>
              <a:cxnLst/>
              <a:rect l="l" t="t" r="r" b="b"/>
              <a:pathLst>
                <a:path w="493395" h="267969">
                  <a:moveTo>
                    <a:pt x="239534" y="0"/>
                  </a:moveTo>
                  <a:lnTo>
                    <a:pt x="63449" y="0"/>
                  </a:lnTo>
                  <a:lnTo>
                    <a:pt x="43002" y="57315"/>
                  </a:lnTo>
                  <a:lnTo>
                    <a:pt x="37134" y="72694"/>
                  </a:lnTo>
                  <a:lnTo>
                    <a:pt x="30708" y="80594"/>
                  </a:lnTo>
                  <a:lnTo>
                    <a:pt x="19672" y="83502"/>
                  </a:lnTo>
                  <a:lnTo>
                    <a:pt x="0" y="83908"/>
                  </a:lnTo>
                  <a:lnTo>
                    <a:pt x="0" y="137109"/>
                  </a:lnTo>
                  <a:lnTo>
                    <a:pt x="40043" y="137820"/>
                  </a:lnTo>
                  <a:lnTo>
                    <a:pt x="78701" y="111213"/>
                  </a:lnTo>
                  <a:lnTo>
                    <a:pt x="95148" y="71640"/>
                  </a:lnTo>
                  <a:lnTo>
                    <a:pt x="102311" y="53213"/>
                  </a:lnTo>
                  <a:lnTo>
                    <a:pt x="181140" y="53213"/>
                  </a:lnTo>
                  <a:lnTo>
                    <a:pt x="137858" y="172097"/>
                  </a:lnTo>
                  <a:lnTo>
                    <a:pt x="112661" y="202120"/>
                  </a:lnTo>
                  <a:lnTo>
                    <a:pt x="76987" y="214198"/>
                  </a:lnTo>
                  <a:lnTo>
                    <a:pt x="0" y="214198"/>
                  </a:lnTo>
                  <a:lnTo>
                    <a:pt x="0" y="267576"/>
                  </a:lnTo>
                  <a:lnTo>
                    <a:pt x="66040" y="267728"/>
                  </a:lnTo>
                  <a:lnTo>
                    <a:pt x="104330" y="263537"/>
                  </a:lnTo>
                  <a:lnTo>
                    <a:pt x="142468" y="247243"/>
                  </a:lnTo>
                  <a:lnTo>
                    <a:pt x="173659" y="216446"/>
                  </a:lnTo>
                  <a:lnTo>
                    <a:pt x="192392" y="180543"/>
                  </a:lnTo>
                  <a:lnTo>
                    <a:pt x="238379" y="58724"/>
                  </a:lnTo>
                  <a:lnTo>
                    <a:pt x="239496" y="52603"/>
                  </a:lnTo>
                  <a:lnTo>
                    <a:pt x="239534" y="0"/>
                  </a:lnTo>
                  <a:close/>
                </a:path>
                <a:path w="493395" h="267969">
                  <a:moveTo>
                    <a:pt x="493153" y="83883"/>
                  </a:moveTo>
                  <a:lnTo>
                    <a:pt x="419671" y="83883"/>
                  </a:lnTo>
                  <a:lnTo>
                    <a:pt x="428167" y="53225"/>
                  </a:lnTo>
                  <a:lnTo>
                    <a:pt x="486105" y="53225"/>
                  </a:lnTo>
                  <a:lnTo>
                    <a:pt x="486105" y="12"/>
                  </a:lnTo>
                  <a:lnTo>
                    <a:pt x="267690" y="12"/>
                  </a:lnTo>
                  <a:lnTo>
                    <a:pt x="267690" y="53225"/>
                  </a:lnTo>
                  <a:lnTo>
                    <a:pt x="370954" y="53225"/>
                  </a:lnTo>
                  <a:lnTo>
                    <a:pt x="371881" y="54444"/>
                  </a:lnTo>
                  <a:lnTo>
                    <a:pt x="363499" y="83883"/>
                  </a:lnTo>
                  <a:lnTo>
                    <a:pt x="253619" y="83883"/>
                  </a:lnTo>
                  <a:lnTo>
                    <a:pt x="253619" y="137083"/>
                  </a:lnTo>
                  <a:lnTo>
                    <a:pt x="347129" y="137083"/>
                  </a:lnTo>
                  <a:lnTo>
                    <a:pt x="348043" y="138303"/>
                  </a:lnTo>
                  <a:lnTo>
                    <a:pt x="334937" y="180060"/>
                  </a:lnTo>
                  <a:lnTo>
                    <a:pt x="304190" y="207378"/>
                  </a:lnTo>
                  <a:lnTo>
                    <a:pt x="277469" y="214287"/>
                  </a:lnTo>
                  <a:lnTo>
                    <a:pt x="253619" y="214287"/>
                  </a:lnTo>
                  <a:lnTo>
                    <a:pt x="253619" y="267716"/>
                  </a:lnTo>
                  <a:lnTo>
                    <a:pt x="281914" y="267716"/>
                  </a:lnTo>
                  <a:lnTo>
                    <a:pt x="298272" y="266839"/>
                  </a:lnTo>
                  <a:lnTo>
                    <a:pt x="342950" y="247307"/>
                  </a:lnTo>
                  <a:lnTo>
                    <a:pt x="374167" y="216509"/>
                  </a:lnTo>
                  <a:lnTo>
                    <a:pt x="392912" y="180606"/>
                  </a:lnTo>
                  <a:lnTo>
                    <a:pt x="404952" y="137083"/>
                  </a:lnTo>
                  <a:lnTo>
                    <a:pt x="493153" y="137083"/>
                  </a:lnTo>
                  <a:lnTo>
                    <a:pt x="493153" y="83883"/>
                  </a:lnTo>
                  <a:close/>
                </a:path>
              </a:pathLst>
            </a:custGeom>
            <a:solidFill>
              <a:srgbClr val="174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2BFC79B7-4497-962F-1E78-E0C09175FE34}"/>
              </a:ext>
            </a:extLst>
          </p:cNvPr>
          <p:cNvGrpSpPr/>
          <p:nvPr/>
        </p:nvGrpSpPr>
        <p:grpSpPr>
          <a:xfrm>
            <a:off x="582933" y="2549685"/>
            <a:ext cx="6293615" cy="282415"/>
            <a:chOff x="9633543" y="6177961"/>
            <a:chExt cx="6529211" cy="292987"/>
          </a:xfrm>
        </p:grpSpPr>
        <p:sp>
          <p:nvSpPr>
            <p:cNvPr id="119" name="object 78"/>
            <p:cNvSpPr/>
            <p:nvPr/>
          </p:nvSpPr>
          <p:spPr>
            <a:xfrm>
              <a:off x="9633543" y="6191548"/>
              <a:ext cx="271145" cy="279400"/>
            </a:xfrm>
            <a:custGeom>
              <a:avLst/>
              <a:gdLst/>
              <a:ahLst/>
              <a:cxnLst/>
              <a:rect l="l" t="t" r="r" b="b"/>
              <a:pathLst>
                <a:path w="271145" h="279400">
                  <a:moveTo>
                    <a:pt x="267449" y="24460"/>
                  </a:moveTo>
                  <a:lnTo>
                    <a:pt x="155511" y="24460"/>
                  </a:lnTo>
                  <a:lnTo>
                    <a:pt x="152374" y="27597"/>
                  </a:lnTo>
                  <a:lnTo>
                    <a:pt x="152374" y="270281"/>
                  </a:lnTo>
                  <a:lnTo>
                    <a:pt x="155511" y="273418"/>
                  </a:lnTo>
                  <a:lnTo>
                    <a:pt x="191261" y="273418"/>
                  </a:lnTo>
                  <a:lnTo>
                    <a:pt x="194386" y="270281"/>
                  </a:lnTo>
                  <a:lnTo>
                    <a:pt x="194386" y="255866"/>
                  </a:lnTo>
                  <a:lnTo>
                    <a:pt x="197523" y="252729"/>
                  </a:lnTo>
                  <a:lnTo>
                    <a:pt x="270586" y="252729"/>
                  </a:lnTo>
                  <a:lnTo>
                    <a:pt x="270586" y="212280"/>
                  </a:lnTo>
                  <a:lnTo>
                    <a:pt x="196278" y="212280"/>
                  </a:lnTo>
                  <a:lnTo>
                    <a:pt x="194386" y="210400"/>
                  </a:lnTo>
                  <a:lnTo>
                    <a:pt x="194386" y="67106"/>
                  </a:lnTo>
                  <a:lnTo>
                    <a:pt x="196278" y="65227"/>
                  </a:lnTo>
                  <a:lnTo>
                    <a:pt x="270586" y="65227"/>
                  </a:lnTo>
                  <a:lnTo>
                    <a:pt x="270586" y="27597"/>
                  </a:lnTo>
                  <a:lnTo>
                    <a:pt x="267449" y="24460"/>
                  </a:lnTo>
                  <a:close/>
                </a:path>
                <a:path w="271145" h="279400">
                  <a:moveTo>
                    <a:pt x="270586" y="252729"/>
                  </a:moveTo>
                  <a:lnTo>
                    <a:pt x="223240" y="252729"/>
                  </a:lnTo>
                  <a:lnTo>
                    <a:pt x="226377" y="256171"/>
                  </a:lnTo>
                  <a:lnTo>
                    <a:pt x="226377" y="265582"/>
                  </a:lnTo>
                  <a:lnTo>
                    <a:pt x="229514" y="268706"/>
                  </a:lnTo>
                  <a:lnTo>
                    <a:pt x="267449" y="268706"/>
                  </a:lnTo>
                  <a:lnTo>
                    <a:pt x="270586" y="265582"/>
                  </a:lnTo>
                  <a:lnTo>
                    <a:pt x="270586" y="252729"/>
                  </a:lnTo>
                  <a:close/>
                </a:path>
                <a:path w="271145" h="279400">
                  <a:moveTo>
                    <a:pt x="270586" y="65227"/>
                  </a:moveTo>
                  <a:lnTo>
                    <a:pt x="224497" y="65227"/>
                  </a:lnTo>
                  <a:lnTo>
                    <a:pt x="226377" y="67106"/>
                  </a:lnTo>
                  <a:lnTo>
                    <a:pt x="226377" y="210400"/>
                  </a:lnTo>
                  <a:lnTo>
                    <a:pt x="224497" y="212280"/>
                  </a:lnTo>
                  <a:lnTo>
                    <a:pt x="270586" y="212280"/>
                  </a:lnTo>
                  <a:lnTo>
                    <a:pt x="270586" y="65227"/>
                  </a:lnTo>
                  <a:close/>
                </a:path>
                <a:path w="271145" h="279400">
                  <a:moveTo>
                    <a:pt x="98450" y="156463"/>
                  </a:moveTo>
                  <a:lnTo>
                    <a:pt x="49225" y="156463"/>
                  </a:lnTo>
                  <a:lnTo>
                    <a:pt x="52362" y="160223"/>
                  </a:lnTo>
                  <a:lnTo>
                    <a:pt x="51422" y="165557"/>
                  </a:lnTo>
                  <a:lnTo>
                    <a:pt x="37149" y="205412"/>
                  </a:lnTo>
                  <a:lnTo>
                    <a:pt x="7835" y="241744"/>
                  </a:lnTo>
                  <a:lnTo>
                    <a:pt x="2819" y="245833"/>
                  </a:lnTo>
                  <a:lnTo>
                    <a:pt x="2819" y="250837"/>
                  </a:lnTo>
                  <a:lnTo>
                    <a:pt x="25387" y="274370"/>
                  </a:lnTo>
                  <a:lnTo>
                    <a:pt x="28524" y="278129"/>
                  </a:lnTo>
                  <a:lnTo>
                    <a:pt x="61094" y="250567"/>
                  </a:lnTo>
                  <a:lnTo>
                    <a:pt x="81826" y="214160"/>
                  </a:lnTo>
                  <a:lnTo>
                    <a:pt x="87160" y="213220"/>
                  </a:lnTo>
                  <a:lnTo>
                    <a:pt x="139725" y="213220"/>
                  </a:lnTo>
                  <a:lnTo>
                    <a:pt x="136149" y="209012"/>
                  </a:lnTo>
                  <a:lnTo>
                    <a:pt x="123572" y="194638"/>
                  </a:lnTo>
                  <a:lnTo>
                    <a:pt x="110350" y="179910"/>
                  </a:lnTo>
                  <a:lnTo>
                    <a:pt x="98450" y="167119"/>
                  </a:lnTo>
                  <a:lnTo>
                    <a:pt x="96875" y="165557"/>
                  </a:lnTo>
                  <a:lnTo>
                    <a:pt x="95935" y="163055"/>
                  </a:lnTo>
                  <a:lnTo>
                    <a:pt x="96253" y="160858"/>
                  </a:lnTo>
                  <a:lnTo>
                    <a:pt x="96253" y="160223"/>
                  </a:lnTo>
                  <a:lnTo>
                    <a:pt x="96875" y="158038"/>
                  </a:lnTo>
                  <a:lnTo>
                    <a:pt x="98450" y="156463"/>
                  </a:lnTo>
                  <a:close/>
                </a:path>
                <a:path w="271145" h="279400">
                  <a:moveTo>
                    <a:pt x="139725" y="213220"/>
                  </a:moveTo>
                  <a:lnTo>
                    <a:pt x="87160" y="213220"/>
                  </a:lnTo>
                  <a:lnTo>
                    <a:pt x="98222" y="228385"/>
                  </a:lnTo>
                  <a:lnTo>
                    <a:pt x="104090" y="236656"/>
                  </a:lnTo>
                  <a:lnTo>
                    <a:pt x="109723" y="244810"/>
                  </a:lnTo>
                  <a:lnTo>
                    <a:pt x="115061" y="252729"/>
                  </a:lnTo>
                  <a:lnTo>
                    <a:pt x="118833" y="258368"/>
                  </a:lnTo>
                  <a:lnTo>
                    <a:pt x="123850" y="258686"/>
                  </a:lnTo>
                  <a:lnTo>
                    <a:pt x="127927" y="253352"/>
                  </a:lnTo>
                  <a:lnTo>
                    <a:pt x="146418" y="230466"/>
                  </a:lnTo>
                  <a:lnTo>
                    <a:pt x="148615" y="227329"/>
                  </a:lnTo>
                  <a:lnTo>
                    <a:pt x="148615" y="223570"/>
                  </a:lnTo>
                  <a:lnTo>
                    <a:pt x="146113" y="220738"/>
                  </a:lnTo>
                  <a:lnTo>
                    <a:pt x="139725" y="213220"/>
                  </a:lnTo>
                  <a:close/>
                </a:path>
                <a:path w="271145" h="279400">
                  <a:moveTo>
                    <a:pt x="142341" y="115709"/>
                  </a:moveTo>
                  <a:lnTo>
                    <a:pt x="7518" y="115709"/>
                  </a:lnTo>
                  <a:lnTo>
                    <a:pt x="4381" y="118846"/>
                  </a:lnTo>
                  <a:lnTo>
                    <a:pt x="4381" y="153327"/>
                  </a:lnTo>
                  <a:lnTo>
                    <a:pt x="7518" y="156463"/>
                  </a:lnTo>
                  <a:lnTo>
                    <a:pt x="142341" y="156463"/>
                  </a:lnTo>
                  <a:lnTo>
                    <a:pt x="145478" y="153327"/>
                  </a:lnTo>
                  <a:lnTo>
                    <a:pt x="145478" y="118846"/>
                  </a:lnTo>
                  <a:lnTo>
                    <a:pt x="142341" y="115709"/>
                  </a:lnTo>
                  <a:close/>
                </a:path>
                <a:path w="271145" h="279400">
                  <a:moveTo>
                    <a:pt x="103149" y="75564"/>
                  </a:moveTo>
                  <a:lnTo>
                    <a:pt x="55181" y="75564"/>
                  </a:lnTo>
                  <a:lnTo>
                    <a:pt x="56438" y="76822"/>
                  </a:lnTo>
                  <a:lnTo>
                    <a:pt x="56438" y="114452"/>
                  </a:lnTo>
                  <a:lnTo>
                    <a:pt x="55181" y="115709"/>
                  </a:lnTo>
                  <a:lnTo>
                    <a:pt x="100952" y="115709"/>
                  </a:lnTo>
                  <a:lnTo>
                    <a:pt x="100012" y="114757"/>
                  </a:lnTo>
                  <a:lnTo>
                    <a:pt x="100012" y="78701"/>
                  </a:lnTo>
                  <a:lnTo>
                    <a:pt x="103149" y="75564"/>
                  </a:lnTo>
                  <a:close/>
                </a:path>
                <a:path w="271145" h="279400">
                  <a:moveTo>
                    <a:pt x="31978" y="0"/>
                  </a:moveTo>
                  <a:lnTo>
                    <a:pt x="28206" y="2514"/>
                  </a:lnTo>
                  <a:lnTo>
                    <a:pt x="27750" y="5968"/>
                  </a:lnTo>
                  <a:lnTo>
                    <a:pt x="27626" y="6908"/>
                  </a:lnTo>
                  <a:lnTo>
                    <a:pt x="17514" y="46056"/>
                  </a:lnTo>
                  <a:lnTo>
                    <a:pt x="0" y="83413"/>
                  </a:lnTo>
                  <a:lnTo>
                    <a:pt x="622" y="88112"/>
                  </a:lnTo>
                  <a:lnTo>
                    <a:pt x="29476" y="108813"/>
                  </a:lnTo>
                  <a:lnTo>
                    <a:pt x="34480" y="108178"/>
                  </a:lnTo>
                  <a:lnTo>
                    <a:pt x="36995" y="103797"/>
                  </a:lnTo>
                  <a:lnTo>
                    <a:pt x="36995" y="103162"/>
                  </a:lnTo>
                  <a:lnTo>
                    <a:pt x="40412" y="97657"/>
                  </a:lnTo>
                  <a:lnTo>
                    <a:pt x="50469" y="76517"/>
                  </a:lnTo>
                  <a:lnTo>
                    <a:pt x="52044" y="75564"/>
                  </a:lnTo>
                  <a:lnTo>
                    <a:pt x="135763" y="75564"/>
                  </a:lnTo>
                  <a:lnTo>
                    <a:pt x="138899" y="72428"/>
                  </a:lnTo>
                  <a:lnTo>
                    <a:pt x="138899" y="38887"/>
                  </a:lnTo>
                  <a:lnTo>
                    <a:pt x="135763" y="35763"/>
                  </a:lnTo>
                  <a:lnTo>
                    <a:pt x="67716" y="35763"/>
                  </a:lnTo>
                  <a:lnTo>
                    <a:pt x="64896" y="31673"/>
                  </a:lnTo>
                  <a:lnTo>
                    <a:pt x="66471" y="25730"/>
                  </a:lnTo>
                  <a:lnTo>
                    <a:pt x="67411" y="21958"/>
                  </a:lnTo>
                  <a:lnTo>
                    <a:pt x="68033" y="18821"/>
                  </a:lnTo>
                  <a:lnTo>
                    <a:pt x="68973" y="15366"/>
                  </a:lnTo>
                  <a:lnTo>
                    <a:pt x="68973" y="14744"/>
                  </a:lnTo>
                  <a:lnTo>
                    <a:pt x="69608" y="10363"/>
                  </a:lnTo>
                  <a:lnTo>
                    <a:pt x="67094" y="6908"/>
                  </a:lnTo>
                  <a:lnTo>
                    <a:pt x="62699" y="5968"/>
                  </a:lnTo>
                  <a:lnTo>
                    <a:pt x="319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79"/>
            <p:cNvSpPr/>
            <p:nvPr/>
          </p:nvSpPr>
          <p:spPr>
            <a:xfrm>
              <a:off x="9973433" y="6203783"/>
              <a:ext cx="219075" cy="257810"/>
            </a:xfrm>
            <a:custGeom>
              <a:avLst/>
              <a:gdLst/>
              <a:ahLst/>
              <a:cxnLst/>
              <a:rect l="l" t="t" r="r" b="b"/>
              <a:pathLst>
                <a:path w="219075" h="257810">
                  <a:moveTo>
                    <a:pt x="39496" y="211327"/>
                  </a:moveTo>
                  <a:lnTo>
                    <a:pt x="35737" y="215417"/>
                  </a:lnTo>
                  <a:lnTo>
                    <a:pt x="37934" y="222618"/>
                  </a:lnTo>
                  <a:lnTo>
                    <a:pt x="46710" y="252412"/>
                  </a:lnTo>
                  <a:lnTo>
                    <a:pt x="47650" y="255219"/>
                  </a:lnTo>
                  <a:lnTo>
                    <a:pt x="50482" y="257746"/>
                  </a:lnTo>
                  <a:lnTo>
                    <a:pt x="119162" y="257515"/>
                  </a:lnTo>
                  <a:lnTo>
                    <a:pt x="166116" y="246544"/>
                  </a:lnTo>
                  <a:lnTo>
                    <a:pt x="196786" y="226876"/>
                  </a:lnTo>
                  <a:lnTo>
                    <a:pt x="204809" y="214233"/>
                  </a:lnTo>
                  <a:lnTo>
                    <a:pt x="98609" y="214233"/>
                  </a:lnTo>
                  <a:lnTo>
                    <a:pt x="46710" y="212267"/>
                  </a:lnTo>
                  <a:lnTo>
                    <a:pt x="39496" y="211327"/>
                  </a:lnTo>
                  <a:close/>
                </a:path>
                <a:path w="219075" h="257810">
                  <a:moveTo>
                    <a:pt x="210162" y="139534"/>
                  </a:moveTo>
                  <a:lnTo>
                    <a:pt x="128549" y="139534"/>
                  </a:lnTo>
                  <a:lnTo>
                    <a:pt x="144643" y="141753"/>
                  </a:lnTo>
                  <a:lnTo>
                    <a:pt x="157118" y="147880"/>
                  </a:lnTo>
                  <a:lnTo>
                    <a:pt x="165182" y="157124"/>
                  </a:lnTo>
                  <a:lnTo>
                    <a:pt x="168046" y="168694"/>
                  </a:lnTo>
                  <a:lnTo>
                    <a:pt x="160067" y="191238"/>
                  </a:lnTo>
                  <a:lnTo>
                    <a:pt x="136658" y="206821"/>
                  </a:lnTo>
                  <a:lnTo>
                    <a:pt x="98609" y="214233"/>
                  </a:lnTo>
                  <a:lnTo>
                    <a:pt x="204809" y="214233"/>
                  </a:lnTo>
                  <a:lnTo>
                    <a:pt x="213488" y="200557"/>
                  </a:lnTo>
                  <a:lnTo>
                    <a:pt x="218541" y="169633"/>
                  </a:lnTo>
                  <a:lnTo>
                    <a:pt x="212969" y="143392"/>
                  </a:lnTo>
                  <a:lnTo>
                    <a:pt x="210162" y="139534"/>
                  </a:lnTo>
                  <a:close/>
                </a:path>
                <a:path w="219075" h="257810">
                  <a:moveTo>
                    <a:pt x="17233" y="54876"/>
                  </a:moveTo>
                  <a:lnTo>
                    <a:pt x="13792" y="58000"/>
                  </a:lnTo>
                  <a:lnTo>
                    <a:pt x="13474" y="63017"/>
                  </a:lnTo>
                  <a:lnTo>
                    <a:pt x="11245" y="91321"/>
                  </a:lnTo>
                  <a:lnTo>
                    <a:pt x="8226" y="119468"/>
                  </a:lnTo>
                  <a:lnTo>
                    <a:pt x="8105" y="120597"/>
                  </a:lnTo>
                  <a:lnTo>
                    <a:pt x="4521" y="147880"/>
                  </a:lnTo>
                  <a:lnTo>
                    <a:pt x="4437" y="148519"/>
                  </a:lnTo>
                  <a:lnTo>
                    <a:pt x="622" y="172758"/>
                  </a:lnTo>
                  <a:lnTo>
                    <a:pt x="88" y="176529"/>
                  </a:lnTo>
                  <a:lnTo>
                    <a:pt x="37617" y="189699"/>
                  </a:lnTo>
                  <a:lnTo>
                    <a:pt x="41071" y="187820"/>
                  </a:lnTo>
                  <a:lnTo>
                    <a:pt x="42951" y="184365"/>
                  </a:lnTo>
                  <a:lnTo>
                    <a:pt x="45453" y="180289"/>
                  </a:lnTo>
                  <a:lnTo>
                    <a:pt x="85496" y="147880"/>
                  </a:lnTo>
                  <a:lnTo>
                    <a:pt x="105947" y="141753"/>
                  </a:lnTo>
                  <a:lnTo>
                    <a:pt x="105034" y="141753"/>
                  </a:lnTo>
                  <a:lnTo>
                    <a:pt x="128549" y="139534"/>
                  </a:lnTo>
                  <a:lnTo>
                    <a:pt x="210162" y="139534"/>
                  </a:lnTo>
                  <a:lnTo>
                    <a:pt x="196548" y="120827"/>
                  </a:lnTo>
                  <a:lnTo>
                    <a:pt x="194241" y="119468"/>
                  </a:lnTo>
                  <a:lnTo>
                    <a:pt x="56743" y="119468"/>
                  </a:lnTo>
                  <a:lnTo>
                    <a:pt x="52044" y="116636"/>
                  </a:lnTo>
                  <a:lnTo>
                    <a:pt x="58190" y="78348"/>
                  </a:lnTo>
                  <a:lnTo>
                    <a:pt x="59880" y="69608"/>
                  </a:lnTo>
                  <a:lnTo>
                    <a:pt x="60644" y="65531"/>
                  </a:lnTo>
                  <a:lnTo>
                    <a:pt x="60760" y="64909"/>
                  </a:lnTo>
                  <a:lnTo>
                    <a:pt x="60820" y="64592"/>
                  </a:lnTo>
                  <a:lnTo>
                    <a:pt x="58318" y="60515"/>
                  </a:lnTo>
                  <a:lnTo>
                    <a:pt x="52984" y="59880"/>
                  </a:lnTo>
                  <a:lnTo>
                    <a:pt x="22250" y="55803"/>
                  </a:lnTo>
                  <a:lnTo>
                    <a:pt x="17233" y="54876"/>
                  </a:lnTo>
                  <a:close/>
                </a:path>
                <a:path w="219075" h="257810">
                  <a:moveTo>
                    <a:pt x="132930" y="99072"/>
                  </a:moveTo>
                  <a:lnTo>
                    <a:pt x="81920" y="107945"/>
                  </a:lnTo>
                  <a:lnTo>
                    <a:pt x="56743" y="119468"/>
                  </a:lnTo>
                  <a:lnTo>
                    <a:pt x="194241" y="119468"/>
                  </a:lnTo>
                  <a:lnTo>
                    <a:pt x="169721" y="105025"/>
                  </a:lnTo>
                  <a:lnTo>
                    <a:pt x="132930" y="99072"/>
                  </a:lnTo>
                  <a:close/>
                </a:path>
                <a:path w="219075" h="257810">
                  <a:moveTo>
                    <a:pt x="58318" y="0"/>
                  </a:moveTo>
                  <a:lnTo>
                    <a:pt x="54241" y="2184"/>
                  </a:lnTo>
                  <a:lnTo>
                    <a:pt x="45770" y="34175"/>
                  </a:lnTo>
                  <a:lnTo>
                    <a:pt x="44830" y="38569"/>
                  </a:lnTo>
                  <a:lnTo>
                    <a:pt x="47028" y="42646"/>
                  </a:lnTo>
                  <a:lnTo>
                    <a:pt x="51409" y="43586"/>
                  </a:lnTo>
                  <a:lnTo>
                    <a:pt x="74727" y="48896"/>
                  </a:lnTo>
                  <a:lnTo>
                    <a:pt x="103434" y="54876"/>
                  </a:lnTo>
                  <a:lnTo>
                    <a:pt x="132667" y="60515"/>
                  </a:lnTo>
                  <a:lnTo>
                    <a:pt x="158013" y="64909"/>
                  </a:lnTo>
                  <a:lnTo>
                    <a:pt x="162102" y="65531"/>
                  </a:lnTo>
                  <a:lnTo>
                    <a:pt x="165544" y="63017"/>
                  </a:lnTo>
                  <a:lnTo>
                    <a:pt x="166484" y="58940"/>
                  </a:lnTo>
                  <a:lnTo>
                    <a:pt x="173380" y="30416"/>
                  </a:lnTo>
                  <a:lnTo>
                    <a:pt x="174637" y="25399"/>
                  </a:lnTo>
                  <a:lnTo>
                    <a:pt x="172135" y="21640"/>
                  </a:lnTo>
                  <a:lnTo>
                    <a:pt x="166801" y="20688"/>
                  </a:lnTo>
                  <a:lnTo>
                    <a:pt x="143222" y="17257"/>
                  </a:lnTo>
                  <a:lnTo>
                    <a:pt x="115495" y="12501"/>
                  </a:lnTo>
                  <a:lnTo>
                    <a:pt x="87475" y="6981"/>
                  </a:lnTo>
                  <a:lnTo>
                    <a:pt x="63017" y="1257"/>
                  </a:lnTo>
                  <a:lnTo>
                    <a:pt x="5831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0"/>
            <p:cNvSpPr/>
            <p:nvPr/>
          </p:nvSpPr>
          <p:spPr>
            <a:xfrm>
              <a:off x="10253553" y="6201910"/>
              <a:ext cx="263525" cy="261620"/>
            </a:xfrm>
            <a:custGeom>
              <a:avLst/>
              <a:gdLst/>
              <a:ahLst/>
              <a:cxnLst/>
              <a:rect l="l" t="t" r="r" b="b"/>
              <a:pathLst>
                <a:path w="263525" h="261620">
                  <a:moveTo>
                    <a:pt x="142036" y="154254"/>
                  </a:moveTo>
                  <a:lnTo>
                    <a:pt x="136715" y="154254"/>
                  </a:lnTo>
                  <a:lnTo>
                    <a:pt x="106755" y="158683"/>
                  </a:lnTo>
                  <a:lnTo>
                    <a:pt x="85172" y="170637"/>
                  </a:lnTo>
                  <a:lnTo>
                    <a:pt x="72114" y="188115"/>
                  </a:lnTo>
                  <a:lnTo>
                    <a:pt x="67729" y="209118"/>
                  </a:lnTo>
                  <a:lnTo>
                    <a:pt x="73094" y="231723"/>
                  </a:lnTo>
                  <a:lnTo>
                    <a:pt x="87836" y="248119"/>
                  </a:lnTo>
                  <a:lnTo>
                    <a:pt x="109927" y="258106"/>
                  </a:lnTo>
                  <a:lnTo>
                    <a:pt x="137337" y="261480"/>
                  </a:lnTo>
                  <a:lnTo>
                    <a:pt x="160734" y="258899"/>
                  </a:lnTo>
                  <a:lnTo>
                    <a:pt x="177750" y="251647"/>
                  </a:lnTo>
                  <a:lnTo>
                    <a:pt x="189063" y="240456"/>
                  </a:lnTo>
                  <a:lnTo>
                    <a:pt x="195351" y="226060"/>
                  </a:lnTo>
                  <a:lnTo>
                    <a:pt x="196788" y="220726"/>
                  </a:lnTo>
                  <a:lnTo>
                    <a:pt x="130759" y="220726"/>
                  </a:lnTo>
                  <a:lnTo>
                    <a:pt x="122231" y="219546"/>
                  </a:lnTo>
                  <a:lnTo>
                    <a:pt x="115703" y="216220"/>
                  </a:lnTo>
                  <a:lnTo>
                    <a:pt x="111528" y="211071"/>
                  </a:lnTo>
                  <a:lnTo>
                    <a:pt x="110058" y="204419"/>
                  </a:lnTo>
                  <a:lnTo>
                    <a:pt x="111704" y="198780"/>
                  </a:lnTo>
                  <a:lnTo>
                    <a:pt x="116408" y="194311"/>
                  </a:lnTo>
                  <a:lnTo>
                    <a:pt x="123817" y="191369"/>
                  </a:lnTo>
                  <a:lnTo>
                    <a:pt x="133578" y="190309"/>
                  </a:lnTo>
                  <a:lnTo>
                    <a:pt x="240399" y="190309"/>
                  </a:lnTo>
                  <a:lnTo>
                    <a:pt x="228739" y="182205"/>
                  </a:lnTo>
                  <a:lnTo>
                    <a:pt x="215099" y="174235"/>
                  </a:lnTo>
                  <a:lnTo>
                    <a:pt x="200050" y="167119"/>
                  </a:lnTo>
                  <a:lnTo>
                    <a:pt x="197230" y="165862"/>
                  </a:lnTo>
                  <a:lnTo>
                    <a:pt x="195351" y="163042"/>
                  </a:lnTo>
                  <a:lnTo>
                    <a:pt x="195033" y="160210"/>
                  </a:lnTo>
                  <a:lnTo>
                    <a:pt x="194693" y="154889"/>
                  </a:lnTo>
                  <a:lnTo>
                    <a:pt x="148945" y="154889"/>
                  </a:lnTo>
                  <a:lnTo>
                    <a:pt x="144551" y="154571"/>
                  </a:lnTo>
                  <a:lnTo>
                    <a:pt x="142036" y="154254"/>
                  </a:lnTo>
                  <a:close/>
                </a:path>
                <a:path w="263525" h="261620">
                  <a:moveTo>
                    <a:pt x="249218" y="215404"/>
                  </a:moveTo>
                  <a:lnTo>
                    <a:pt x="201929" y="215404"/>
                  </a:lnTo>
                  <a:lnTo>
                    <a:pt x="208826" y="220726"/>
                  </a:lnTo>
                  <a:lnTo>
                    <a:pt x="215099" y="226060"/>
                  </a:lnTo>
                  <a:lnTo>
                    <a:pt x="226072" y="235775"/>
                  </a:lnTo>
                  <a:lnTo>
                    <a:pt x="230149" y="239547"/>
                  </a:lnTo>
                  <a:lnTo>
                    <a:pt x="234861" y="238912"/>
                  </a:lnTo>
                  <a:lnTo>
                    <a:pt x="237985" y="233908"/>
                  </a:lnTo>
                  <a:lnTo>
                    <a:pt x="249218" y="215404"/>
                  </a:lnTo>
                  <a:close/>
                </a:path>
                <a:path w="263525" h="261620">
                  <a:moveTo>
                    <a:pt x="240399" y="190309"/>
                  </a:moveTo>
                  <a:lnTo>
                    <a:pt x="139217" y="190309"/>
                  </a:lnTo>
                  <a:lnTo>
                    <a:pt x="145232" y="191369"/>
                  </a:lnTo>
                  <a:lnTo>
                    <a:pt x="145060" y="191369"/>
                  </a:lnTo>
                  <a:lnTo>
                    <a:pt x="149885" y="192506"/>
                  </a:lnTo>
                  <a:lnTo>
                    <a:pt x="152082" y="192824"/>
                  </a:lnTo>
                  <a:lnTo>
                    <a:pt x="153644" y="195326"/>
                  </a:lnTo>
                  <a:lnTo>
                    <a:pt x="153644" y="197523"/>
                  </a:lnTo>
                  <a:lnTo>
                    <a:pt x="151963" y="207235"/>
                  </a:lnTo>
                  <a:lnTo>
                    <a:pt x="147959" y="214534"/>
                  </a:lnTo>
                  <a:lnTo>
                    <a:pt x="141076" y="219129"/>
                  </a:lnTo>
                  <a:lnTo>
                    <a:pt x="130759" y="220726"/>
                  </a:lnTo>
                  <a:lnTo>
                    <a:pt x="196788" y="220726"/>
                  </a:lnTo>
                  <a:lnTo>
                    <a:pt x="197548" y="217906"/>
                  </a:lnTo>
                  <a:lnTo>
                    <a:pt x="201929" y="215404"/>
                  </a:lnTo>
                  <a:lnTo>
                    <a:pt x="249218" y="215404"/>
                  </a:lnTo>
                  <a:lnTo>
                    <a:pt x="253034" y="209118"/>
                  </a:lnTo>
                  <a:lnTo>
                    <a:pt x="255231" y="205994"/>
                  </a:lnTo>
                  <a:lnTo>
                    <a:pt x="254609" y="201917"/>
                  </a:lnTo>
                  <a:lnTo>
                    <a:pt x="251790" y="199415"/>
                  </a:lnTo>
                  <a:lnTo>
                    <a:pt x="240969" y="190706"/>
                  </a:lnTo>
                  <a:lnTo>
                    <a:pt x="240399" y="190309"/>
                  </a:lnTo>
                  <a:close/>
                </a:path>
                <a:path w="263525" h="261620">
                  <a:moveTo>
                    <a:pt x="8470" y="43891"/>
                  </a:moveTo>
                  <a:lnTo>
                    <a:pt x="4711" y="47332"/>
                  </a:lnTo>
                  <a:lnTo>
                    <a:pt x="5333" y="53301"/>
                  </a:lnTo>
                  <a:lnTo>
                    <a:pt x="7433" y="81826"/>
                  </a:lnTo>
                  <a:lnTo>
                    <a:pt x="33639" y="86842"/>
                  </a:lnTo>
                  <a:lnTo>
                    <a:pt x="53632" y="86842"/>
                  </a:lnTo>
                  <a:lnTo>
                    <a:pt x="54876" y="88417"/>
                  </a:lnTo>
                  <a:lnTo>
                    <a:pt x="53632" y="90919"/>
                  </a:lnTo>
                  <a:lnTo>
                    <a:pt x="43656" y="111925"/>
                  </a:lnTo>
                  <a:lnTo>
                    <a:pt x="43539" y="112170"/>
                  </a:lnTo>
                  <a:lnTo>
                    <a:pt x="31481" y="134658"/>
                  </a:lnTo>
                  <a:lnTo>
                    <a:pt x="17954" y="157145"/>
                  </a:lnTo>
                  <a:lnTo>
                    <a:pt x="3454" y="178396"/>
                  </a:lnTo>
                  <a:lnTo>
                    <a:pt x="0" y="182791"/>
                  </a:lnTo>
                  <a:lnTo>
                    <a:pt x="952" y="187807"/>
                  </a:lnTo>
                  <a:lnTo>
                    <a:pt x="6286" y="190309"/>
                  </a:lnTo>
                  <a:lnTo>
                    <a:pt x="34810" y="204419"/>
                  </a:lnTo>
                  <a:lnTo>
                    <a:pt x="38265" y="206311"/>
                  </a:lnTo>
                  <a:lnTo>
                    <a:pt x="42329" y="205371"/>
                  </a:lnTo>
                  <a:lnTo>
                    <a:pt x="75922" y="146384"/>
                  </a:lnTo>
                  <a:lnTo>
                    <a:pt x="101197" y="86220"/>
                  </a:lnTo>
                  <a:lnTo>
                    <a:pt x="101904" y="84328"/>
                  </a:lnTo>
                  <a:lnTo>
                    <a:pt x="104419" y="82130"/>
                  </a:lnTo>
                  <a:lnTo>
                    <a:pt x="146430" y="73990"/>
                  </a:lnTo>
                  <a:lnTo>
                    <a:pt x="152387" y="69913"/>
                  </a:lnTo>
                  <a:lnTo>
                    <a:pt x="152082" y="66154"/>
                  </a:lnTo>
                  <a:lnTo>
                    <a:pt x="151600" y="47332"/>
                  </a:lnTo>
                  <a:lnTo>
                    <a:pt x="151584" y="46710"/>
                  </a:lnTo>
                  <a:lnTo>
                    <a:pt x="41452" y="46710"/>
                  </a:lnTo>
                  <a:lnTo>
                    <a:pt x="31361" y="46202"/>
                  </a:lnTo>
                  <a:lnTo>
                    <a:pt x="22982" y="45521"/>
                  </a:lnTo>
                  <a:lnTo>
                    <a:pt x="14427" y="44513"/>
                  </a:lnTo>
                  <a:lnTo>
                    <a:pt x="8470" y="43891"/>
                  </a:lnTo>
                  <a:close/>
                </a:path>
                <a:path w="263525" h="261620">
                  <a:moveTo>
                    <a:pt x="190334" y="94691"/>
                  </a:moveTo>
                  <a:lnTo>
                    <a:pt x="152387" y="94691"/>
                  </a:lnTo>
                  <a:lnTo>
                    <a:pt x="149250" y="98132"/>
                  </a:lnTo>
                  <a:lnTo>
                    <a:pt x="149250" y="102831"/>
                  </a:lnTo>
                  <a:lnTo>
                    <a:pt x="149829" y="111925"/>
                  </a:lnTo>
                  <a:lnTo>
                    <a:pt x="149912" y="113228"/>
                  </a:lnTo>
                  <a:lnTo>
                    <a:pt x="151043" y="134658"/>
                  </a:lnTo>
                  <a:lnTo>
                    <a:pt x="151709" y="146384"/>
                  </a:lnTo>
                  <a:lnTo>
                    <a:pt x="151764" y="152057"/>
                  </a:lnTo>
                  <a:lnTo>
                    <a:pt x="148945" y="154889"/>
                  </a:lnTo>
                  <a:lnTo>
                    <a:pt x="194693" y="154889"/>
                  </a:lnTo>
                  <a:lnTo>
                    <a:pt x="194511" y="152057"/>
                  </a:lnTo>
                  <a:lnTo>
                    <a:pt x="194411" y="150495"/>
                  </a:lnTo>
                  <a:lnTo>
                    <a:pt x="194094" y="141719"/>
                  </a:lnTo>
                  <a:lnTo>
                    <a:pt x="193776" y="136067"/>
                  </a:lnTo>
                  <a:lnTo>
                    <a:pt x="193550" y="127482"/>
                  </a:lnTo>
                  <a:lnTo>
                    <a:pt x="193459" y="98132"/>
                  </a:lnTo>
                  <a:lnTo>
                    <a:pt x="190334" y="94691"/>
                  </a:lnTo>
                  <a:close/>
                </a:path>
                <a:path w="263525" h="261620">
                  <a:moveTo>
                    <a:pt x="192531" y="37617"/>
                  </a:moveTo>
                  <a:lnTo>
                    <a:pt x="188442" y="38874"/>
                  </a:lnTo>
                  <a:lnTo>
                    <a:pt x="186562" y="42329"/>
                  </a:lnTo>
                  <a:lnTo>
                    <a:pt x="172148" y="64262"/>
                  </a:lnTo>
                  <a:lnTo>
                    <a:pt x="169011" y="68973"/>
                  </a:lnTo>
                  <a:lnTo>
                    <a:pt x="170573" y="73672"/>
                  </a:lnTo>
                  <a:lnTo>
                    <a:pt x="175683" y="75918"/>
                  </a:lnTo>
                  <a:lnTo>
                    <a:pt x="190055" y="83400"/>
                  </a:lnTo>
                  <a:lnTo>
                    <a:pt x="204984" y="91865"/>
                  </a:lnTo>
                  <a:lnTo>
                    <a:pt x="219770" y="100915"/>
                  </a:lnTo>
                  <a:lnTo>
                    <a:pt x="232968" y="109728"/>
                  </a:lnTo>
                  <a:lnTo>
                    <a:pt x="237362" y="112560"/>
                  </a:lnTo>
                  <a:lnTo>
                    <a:pt x="241757" y="111925"/>
                  </a:lnTo>
                  <a:lnTo>
                    <a:pt x="244576" y="107861"/>
                  </a:lnTo>
                  <a:lnTo>
                    <a:pt x="260565" y="83400"/>
                  </a:lnTo>
                  <a:lnTo>
                    <a:pt x="263385" y="79629"/>
                  </a:lnTo>
                  <a:lnTo>
                    <a:pt x="262445" y="75234"/>
                  </a:lnTo>
                  <a:lnTo>
                    <a:pt x="258686" y="73050"/>
                  </a:lnTo>
                  <a:lnTo>
                    <a:pt x="244654" y="64632"/>
                  </a:lnTo>
                  <a:lnTo>
                    <a:pt x="228272" y="55568"/>
                  </a:lnTo>
                  <a:lnTo>
                    <a:pt x="211419" y="46857"/>
                  </a:lnTo>
                  <a:lnTo>
                    <a:pt x="195973" y="39497"/>
                  </a:lnTo>
                  <a:lnTo>
                    <a:pt x="192531" y="37617"/>
                  </a:lnTo>
                  <a:close/>
                </a:path>
                <a:path w="263525" h="261620">
                  <a:moveTo>
                    <a:pt x="78397" y="0"/>
                  </a:moveTo>
                  <a:lnTo>
                    <a:pt x="75260" y="3136"/>
                  </a:lnTo>
                  <a:lnTo>
                    <a:pt x="74625" y="7835"/>
                  </a:lnTo>
                  <a:lnTo>
                    <a:pt x="73932" y="15924"/>
                  </a:lnTo>
                  <a:lnTo>
                    <a:pt x="72826" y="24131"/>
                  </a:lnTo>
                  <a:lnTo>
                    <a:pt x="71365" y="32340"/>
                  </a:lnTo>
                  <a:lnTo>
                    <a:pt x="69608" y="40436"/>
                  </a:lnTo>
                  <a:lnTo>
                    <a:pt x="68986" y="43573"/>
                  </a:lnTo>
                  <a:lnTo>
                    <a:pt x="66038" y="46202"/>
                  </a:lnTo>
                  <a:lnTo>
                    <a:pt x="60796" y="46202"/>
                  </a:lnTo>
                  <a:lnTo>
                    <a:pt x="51434" y="46710"/>
                  </a:lnTo>
                  <a:lnTo>
                    <a:pt x="151584" y="46710"/>
                  </a:lnTo>
                  <a:lnTo>
                    <a:pt x="151471" y="42329"/>
                  </a:lnTo>
                  <a:lnTo>
                    <a:pt x="151347" y="39497"/>
                  </a:lnTo>
                  <a:lnTo>
                    <a:pt x="151313" y="38874"/>
                  </a:lnTo>
                  <a:lnTo>
                    <a:pt x="120091" y="38874"/>
                  </a:lnTo>
                  <a:lnTo>
                    <a:pt x="116649" y="35102"/>
                  </a:lnTo>
                  <a:lnTo>
                    <a:pt x="118529" y="27584"/>
                  </a:lnTo>
                  <a:lnTo>
                    <a:pt x="119786" y="22263"/>
                  </a:lnTo>
                  <a:lnTo>
                    <a:pt x="121030" y="17538"/>
                  </a:lnTo>
                  <a:lnTo>
                    <a:pt x="121970" y="13169"/>
                  </a:lnTo>
                  <a:lnTo>
                    <a:pt x="123228" y="7835"/>
                  </a:lnTo>
                  <a:lnTo>
                    <a:pt x="120726" y="4064"/>
                  </a:lnTo>
                  <a:lnTo>
                    <a:pt x="115074" y="3441"/>
                  </a:lnTo>
                  <a:lnTo>
                    <a:pt x="83413" y="609"/>
                  </a:lnTo>
                  <a:lnTo>
                    <a:pt x="78397" y="0"/>
                  </a:lnTo>
                  <a:close/>
                </a:path>
                <a:path w="263525" h="261620">
                  <a:moveTo>
                    <a:pt x="147370" y="32600"/>
                  </a:moveTo>
                  <a:lnTo>
                    <a:pt x="141414" y="34163"/>
                  </a:lnTo>
                  <a:lnTo>
                    <a:pt x="137020" y="35102"/>
                  </a:lnTo>
                  <a:lnTo>
                    <a:pt x="132321" y="36360"/>
                  </a:lnTo>
                  <a:lnTo>
                    <a:pt x="120091" y="38874"/>
                  </a:lnTo>
                  <a:lnTo>
                    <a:pt x="151313" y="38874"/>
                  </a:lnTo>
                  <a:lnTo>
                    <a:pt x="151229" y="37299"/>
                  </a:lnTo>
                  <a:lnTo>
                    <a:pt x="151129" y="35433"/>
                  </a:lnTo>
                  <a:lnTo>
                    <a:pt x="147370" y="3260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2" name="object 8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573601" y="6229507"/>
              <a:ext cx="253034" cy="222910"/>
            </a:xfrm>
            <a:prstGeom prst="rect">
              <a:avLst/>
            </a:prstGeom>
          </p:spPr>
        </p:pic>
        <p:pic>
          <p:nvPicPr>
            <p:cNvPr id="123" name="object 8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891489" y="6206606"/>
              <a:ext cx="203492" cy="252717"/>
            </a:xfrm>
            <a:prstGeom prst="rect">
              <a:avLst/>
            </a:prstGeom>
          </p:spPr>
        </p:pic>
        <p:sp>
          <p:nvSpPr>
            <p:cNvPr id="124" name="object 83"/>
            <p:cNvSpPr/>
            <p:nvPr/>
          </p:nvSpPr>
          <p:spPr>
            <a:xfrm>
              <a:off x="11157787" y="6178291"/>
              <a:ext cx="589280" cy="283210"/>
            </a:xfrm>
            <a:custGeom>
              <a:avLst/>
              <a:gdLst/>
              <a:ahLst/>
              <a:cxnLst/>
              <a:rect l="l" t="t" r="r" b="b"/>
              <a:pathLst>
                <a:path w="589280" h="283210">
                  <a:moveTo>
                    <a:pt x="275602" y="73685"/>
                  </a:moveTo>
                  <a:lnTo>
                    <a:pt x="272465" y="70548"/>
                  </a:lnTo>
                  <a:lnTo>
                    <a:pt x="196900" y="70548"/>
                  </a:lnTo>
                  <a:lnTo>
                    <a:pt x="194398" y="65849"/>
                  </a:lnTo>
                  <a:lnTo>
                    <a:pt x="198780" y="58318"/>
                  </a:lnTo>
                  <a:lnTo>
                    <a:pt x="201358" y="53924"/>
                  </a:lnTo>
                  <a:lnTo>
                    <a:pt x="201917" y="52984"/>
                  </a:lnTo>
                  <a:lnTo>
                    <a:pt x="205054" y="47967"/>
                  </a:lnTo>
                  <a:lnTo>
                    <a:pt x="207886" y="42951"/>
                  </a:lnTo>
                  <a:lnTo>
                    <a:pt x="210070" y="39192"/>
                  </a:lnTo>
                  <a:lnTo>
                    <a:pt x="208813" y="35115"/>
                  </a:lnTo>
                  <a:lnTo>
                    <a:pt x="205371" y="32918"/>
                  </a:lnTo>
                  <a:lnTo>
                    <a:pt x="183108" y="18186"/>
                  </a:lnTo>
                  <a:lnTo>
                    <a:pt x="182486" y="18186"/>
                  </a:lnTo>
                  <a:lnTo>
                    <a:pt x="180911" y="16929"/>
                  </a:lnTo>
                  <a:lnTo>
                    <a:pt x="178714" y="16611"/>
                  </a:lnTo>
                  <a:lnTo>
                    <a:pt x="176517" y="17233"/>
                  </a:lnTo>
                  <a:lnTo>
                    <a:pt x="173697" y="17868"/>
                  </a:lnTo>
                  <a:lnTo>
                    <a:pt x="172135" y="18186"/>
                  </a:lnTo>
                  <a:lnTo>
                    <a:pt x="148615" y="18186"/>
                  </a:lnTo>
                  <a:lnTo>
                    <a:pt x="148615" y="56743"/>
                  </a:lnTo>
                  <a:lnTo>
                    <a:pt x="146418" y="60820"/>
                  </a:lnTo>
                  <a:lnTo>
                    <a:pt x="142036" y="68351"/>
                  </a:lnTo>
                  <a:lnTo>
                    <a:pt x="141401" y="69596"/>
                  </a:lnTo>
                  <a:lnTo>
                    <a:pt x="139839" y="70548"/>
                  </a:lnTo>
                  <a:lnTo>
                    <a:pt x="89357" y="70548"/>
                  </a:lnTo>
                  <a:lnTo>
                    <a:pt x="87795" y="67411"/>
                  </a:lnTo>
                  <a:lnTo>
                    <a:pt x="91236" y="62699"/>
                  </a:lnTo>
                  <a:lnTo>
                    <a:pt x="95948" y="56121"/>
                  </a:lnTo>
                  <a:lnTo>
                    <a:pt x="96570" y="54864"/>
                  </a:lnTo>
                  <a:lnTo>
                    <a:pt x="98145" y="53924"/>
                  </a:lnTo>
                  <a:lnTo>
                    <a:pt x="147053" y="53924"/>
                  </a:lnTo>
                  <a:lnTo>
                    <a:pt x="148615" y="56743"/>
                  </a:lnTo>
                  <a:lnTo>
                    <a:pt x="148615" y="18186"/>
                  </a:lnTo>
                  <a:lnTo>
                    <a:pt x="120091" y="18186"/>
                  </a:lnTo>
                  <a:lnTo>
                    <a:pt x="118833" y="16294"/>
                  </a:lnTo>
                  <a:lnTo>
                    <a:pt x="121970" y="10020"/>
                  </a:lnTo>
                  <a:lnTo>
                    <a:pt x="120713" y="7835"/>
                  </a:lnTo>
                  <a:lnTo>
                    <a:pt x="81521" y="622"/>
                  </a:lnTo>
                  <a:lnTo>
                    <a:pt x="77762" y="0"/>
                  </a:lnTo>
                  <a:lnTo>
                    <a:pt x="74307" y="1866"/>
                  </a:lnTo>
                  <a:lnTo>
                    <a:pt x="72745" y="5321"/>
                  </a:lnTo>
                  <a:lnTo>
                    <a:pt x="61417" y="26898"/>
                  </a:lnTo>
                  <a:lnTo>
                    <a:pt x="46596" y="48399"/>
                  </a:lnTo>
                  <a:lnTo>
                    <a:pt x="28067" y="69126"/>
                  </a:lnTo>
                  <a:lnTo>
                    <a:pt x="5638" y="88417"/>
                  </a:lnTo>
                  <a:lnTo>
                    <a:pt x="0" y="92811"/>
                  </a:lnTo>
                  <a:lnTo>
                    <a:pt x="0" y="97815"/>
                  </a:lnTo>
                  <a:lnTo>
                    <a:pt x="23825" y="122910"/>
                  </a:lnTo>
                  <a:lnTo>
                    <a:pt x="26339" y="125717"/>
                  </a:lnTo>
                  <a:lnTo>
                    <a:pt x="29781" y="126669"/>
                  </a:lnTo>
                  <a:lnTo>
                    <a:pt x="32600" y="124155"/>
                  </a:lnTo>
                  <a:lnTo>
                    <a:pt x="35115" y="122275"/>
                  </a:lnTo>
                  <a:lnTo>
                    <a:pt x="36677" y="120713"/>
                  </a:lnTo>
                  <a:lnTo>
                    <a:pt x="37617" y="121335"/>
                  </a:lnTo>
                  <a:lnTo>
                    <a:pt x="37515" y="128854"/>
                  </a:lnTo>
                  <a:lnTo>
                    <a:pt x="32435" y="186588"/>
                  </a:lnTo>
                  <a:lnTo>
                    <a:pt x="4699" y="247700"/>
                  </a:lnTo>
                  <a:lnTo>
                    <a:pt x="939" y="252704"/>
                  </a:lnTo>
                  <a:lnTo>
                    <a:pt x="1562" y="257416"/>
                  </a:lnTo>
                  <a:lnTo>
                    <a:pt x="6578" y="261175"/>
                  </a:lnTo>
                  <a:lnTo>
                    <a:pt x="12852" y="266192"/>
                  </a:lnTo>
                  <a:lnTo>
                    <a:pt x="20066" y="272465"/>
                  </a:lnTo>
                  <a:lnTo>
                    <a:pt x="25400" y="278104"/>
                  </a:lnTo>
                  <a:lnTo>
                    <a:pt x="29159" y="281559"/>
                  </a:lnTo>
                  <a:lnTo>
                    <a:pt x="59207" y="242862"/>
                  </a:lnTo>
                  <a:lnTo>
                    <a:pt x="72466" y="202933"/>
                  </a:lnTo>
                  <a:lnTo>
                    <a:pt x="78879" y="162763"/>
                  </a:lnTo>
                  <a:lnTo>
                    <a:pt x="80581" y="120713"/>
                  </a:lnTo>
                  <a:lnTo>
                    <a:pt x="80581" y="112877"/>
                  </a:lnTo>
                  <a:lnTo>
                    <a:pt x="83718" y="109740"/>
                  </a:lnTo>
                  <a:lnTo>
                    <a:pt x="272465" y="109740"/>
                  </a:lnTo>
                  <a:lnTo>
                    <a:pt x="275602" y="106603"/>
                  </a:lnTo>
                  <a:lnTo>
                    <a:pt x="275602" y="73685"/>
                  </a:lnTo>
                  <a:close/>
                </a:path>
                <a:path w="589280" h="283210">
                  <a:moveTo>
                    <a:pt x="283756" y="220408"/>
                  </a:moveTo>
                  <a:lnTo>
                    <a:pt x="281254" y="216966"/>
                  </a:lnTo>
                  <a:lnTo>
                    <a:pt x="277177" y="216027"/>
                  </a:lnTo>
                  <a:lnTo>
                    <a:pt x="270586" y="214147"/>
                  </a:lnTo>
                  <a:lnTo>
                    <a:pt x="263055" y="211328"/>
                  </a:lnTo>
                  <a:lnTo>
                    <a:pt x="256476" y="208191"/>
                  </a:lnTo>
                  <a:lnTo>
                    <a:pt x="248958" y="205041"/>
                  </a:lnTo>
                  <a:lnTo>
                    <a:pt x="244246" y="207238"/>
                  </a:lnTo>
                  <a:lnTo>
                    <a:pt x="243306" y="215404"/>
                  </a:lnTo>
                  <a:lnTo>
                    <a:pt x="240957" y="230035"/>
                  </a:lnTo>
                  <a:lnTo>
                    <a:pt x="237032" y="238709"/>
                  </a:lnTo>
                  <a:lnTo>
                    <a:pt x="230517" y="242862"/>
                  </a:lnTo>
                  <a:lnTo>
                    <a:pt x="220421" y="243928"/>
                  </a:lnTo>
                  <a:lnTo>
                    <a:pt x="163360" y="243928"/>
                  </a:lnTo>
                  <a:lnTo>
                    <a:pt x="139204" y="165544"/>
                  </a:lnTo>
                  <a:lnTo>
                    <a:pt x="142354" y="162407"/>
                  </a:lnTo>
                  <a:lnTo>
                    <a:pt x="195021" y="162407"/>
                  </a:lnTo>
                  <a:lnTo>
                    <a:pt x="198158" y="165862"/>
                  </a:lnTo>
                  <a:lnTo>
                    <a:pt x="197535" y="170561"/>
                  </a:lnTo>
                  <a:lnTo>
                    <a:pt x="196596" y="178079"/>
                  </a:lnTo>
                  <a:lnTo>
                    <a:pt x="195021" y="182473"/>
                  </a:lnTo>
                  <a:lnTo>
                    <a:pt x="193459" y="184365"/>
                  </a:lnTo>
                  <a:lnTo>
                    <a:pt x="190944" y="187172"/>
                  </a:lnTo>
                  <a:lnTo>
                    <a:pt x="184048" y="187172"/>
                  </a:lnTo>
                  <a:lnTo>
                    <a:pt x="181216" y="187502"/>
                  </a:lnTo>
                  <a:lnTo>
                    <a:pt x="176834" y="187172"/>
                  </a:lnTo>
                  <a:lnTo>
                    <a:pt x="171818" y="187172"/>
                  </a:lnTo>
                  <a:lnTo>
                    <a:pt x="164604" y="186867"/>
                  </a:lnTo>
                  <a:lnTo>
                    <a:pt x="162102" y="190309"/>
                  </a:lnTo>
                  <a:lnTo>
                    <a:pt x="164922" y="197205"/>
                  </a:lnTo>
                  <a:lnTo>
                    <a:pt x="167119" y="203479"/>
                  </a:lnTo>
                  <a:lnTo>
                    <a:pt x="168681" y="210070"/>
                  </a:lnTo>
                  <a:lnTo>
                    <a:pt x="169519" y="215404"/>
                  </a:lnTo>
                  <a:lnTo>
                    <a:pt x="169621" y="216027"/>
                  </a:lnTo>
                  <a:lnTo>
                    <a:pt x="170573" y="220408"/>
                  </a:lnTo>
                  <a:lnTo>
                    <a:pt x="173393" y="223240"/>
                  </a:lnTo>
                  <a:lnTo>
                    <a:pt x="191643" y="223240"/>
                  </a:lnTo>
                  <a:lnTo>
                    <a:pt x="229514" y="210693"/>
                  </a:lnTo>
                  <a:lnTo>
                    <a:pt x="240055" y="167259"/>
                  </a:lnTo>
                  <a:lnTo>
                    <a:pt x="240322" y="162763"/>
                  </a:lnTo>
                  <a:lnTo>
                    <a:pt x="240347" y="162407"/>
                  </a:lnTo>
                  <a:lnTo>
                    <a:pt x="241744" y="139839"/>
                  </a:lnTo>
                  <a:lnTo>
                    <a:pt x="241744" y="137947"/>
                  </a:lnTo>
                  <a:lnTo>
                    <a:pt x="242062" y="135140"/>
                  </a:lnTo>
                  <a:lnTo>
                    <a:pt x="242062" y="132943"/>
                  </a:lnTo>
                  <a:lnTo>
                    <a:pt x="242341" y="128854"/>
                  </a:lnTo>
                  <a:lnTo>
                    <a:pt x="242366" y="128549"/>
                  </a:lnTo>
                  <a:lnTo>
                    <a:pt x="239547" y="125717"/>
                  </a:lnTo>
                  <a:lnTo>
                    <a:pt x="100025" y="125717"/>
                  </a:lnTo>
                  <a:lnTo>
                    <a:pt x="96875" y="128854"/>
                  </a:lnTo>
                  <a:lnTo>
                    <a:pt x="96875" y="228879"/>
                  </a:lnTo>
                  <a:lnTo>
                    <a:pt x="99974" y="255168"/>
                  </a:lnTo>
                  <a:lnTo>
                    <a:pt x="110401" y="271716"/>
                  </a:lnTo>
                  <a:lnTo>
                    <a:pt x="129819" y="280339"/>
                  </a:lnTo>
                  <a:lnTo>
                    <a:pt x="159905" y="282816"/>
                  </a:lnTo>
                  <a:lnTo>
                    <a:pt x="223240" y="282816"/>
                  </a:lnTo>
                  <a:lnTo>
                    <a:pt x="266115" y="270738"/>
                  </a:lnTo>
                  <a:lnTo>
                    <a:pt x="283121" y="224802"/>
                  </a:lnTo>
                  <a:lnTo>
                    <a:pt x="283692" y="220840"/>
                  </a:lnTo>
                  <a:lnTo>
                    <a:pt x="283756" y="220408"/>
                  </a:lnTo>
                  <a:close/>
                </a:path>
                <a:path w="589280" h="283210">
                  <a:moveTo>
                    <a:pt x="477685" y="82448"/>
                  </a:moveTo>
                  <a:lnTo>
                    <a:pt x="477380" y="78689"/>
                  </a:lnTo>
                  <a:lnTo>
                    <a:pt x="476897" y="59867"/>
                  </a:lnTo>
                  <a:lnTo>
                    <a:pt x="476885" y="59245"/>
                  </a:lnTo>
                  <a:lnTo>
                    <a:pt x="476770" y="54864"/>
                  </a:lnTo>
                  <a:lnTo>
                    <a:pt x="476643" y="52031"/>
                  </a:lnTo>
                  <a:lnTo>
                    <a:pt x="476618" y="51409"/>
                  </a:lnTo>
                  <a:lnTo>
                    <a:pt x="476542" y="49834"/>
                  </a:lnTo>
                  <a:lnTo>
                    <a:pt x="476440" y="47967"/>
                  </a:lnTo>
                  <a:lnTo>
                    <a:pt x="472668" y="45135"/>
                  </a:lnTo>
                  <a:lnTo>
                    <a:pt x="466712" y="46697"/>
                  </a:lnTo>
                  <a:lnTo>
                    <a:pt x="462318" y="47637"/>
                  </a:lnTo>
                  <a:lnTo>
                    <a:pt x="457619" y="48895"/>
                  </a:lnTo>
                  <a:lnTo>
                    <a:pt x="445389" y="51409"/>
                  </a:lnTo>
                  <a:lnTo>
                    <a:pt x="441947" y="47637"/>
                  </a:lnTo>
                  <a:lnTo>
                    <a:pt x="443826" y="40119"/>
                  </a:lnTo>
                  <a:lnTo>
                    <a:pt x="445084" y="34798"/>
                  </a:lnTo>
                  <a:lnTo>
                    <a:pt x="446341" y="30073"/>
                  </a:lnTo>
                  <a:lnTo>
                    <a:pt x="447268" y="25704"/>
                  </a:lnTo>
                  <a:lnTo>
                    <a:pt x="448525" y="20370"/>
                  </a:lnTo>
                  <a:lnTo>
                    <a:pt x="446024" y="16598"/>
                  </a:lnTo>
                  <a:lnTo>
                    <a:pt x="440372" y="15976"/>
                  </a:lnTo>
                  <a:lnTo>
                    <a:pt x="408711" y="13144"/>
                  </a:lnTo>
                  <a:lnTo>
                    <a:pt x="403694" y="12534"/>
                  </a:lnTo>
                  <a:lnTo>
                    <a:pt x="400558" y="15671"/>
                  </a:lnTo>
                  <a:lnTo>
                    <a:pt x="399923" y="20370"/>
                  </a:lnTo>
                  <a:lnTo>
                    <a:pt x="399224" y="28460"/>
                  </a:lnTo>
                  <a:lnTo>
                    <a:pt x="398119" y="36677"/>
                  </a:lnTo>
                  <a:lnTo>
                    <a:pt x="396659" y="44881"/>
                  </a:lnTo>
                  <a:lnTo>
                    <a:pt x="394906" y="52971"/>
                  </a:lnTo>
                  <a:lnTo>
                    <a:pt x="394284" y="56108"/>
                  </a:lnTo>
                  <a:lnTo>
                    <a:pt x="391337" y="58737"/>
                  </a:lnTo>
                  <a:lnTo>
                    <a:pt x="386092" y="58737"/>
                  </a:lnTo>
                  <a:lnTo>
                    <a:pt x="376732" y="59245"/>
                  </a:lnTo>
                  <a:lnTo>
                    <a:pt x="366750" y="59245"/>
                  </a:lnTo>
                  <a:lnTo>
                    <a:pt x="356654" y="58737"/>
                  </a:lnTo>
                  <a:lnTo>
                    <a:pt x="348284" y="58064"/>
                  </a:lnTo>
                  <a:lnTo>
                    <a:pt x="339725" y="57048"/>
                  </a:lnTo>
                  <a:lnTo>
                    <a:pt x="333768" y="56426"/>
                  </a:lnTo>
                  <a:lnTo>
                    <a:pt x="330009" y="59867"/>
                  </a:lnTo>
                  <a:lnTo>
                    <a:pt x="330631" y="65836"/>
                  </a:lnTo>
                  <a:lnTo>
                    <a:pt x="332727" y="94361"/>
                  </a:lnTo>
                  <a:lnTo>
                    <a:pt x="358940" y="99377"/>
                  </a:lnTo>
                  <a:lnTo>
                    <a:pt x="378929" y="99377"/>
                  </a:lnTo>
                  <a:lnTo>
                    <a:pt x="380174" y="100952"/>
                  </a:lnTo>
                  <a:lnTo>
                    <a:pt x="378929" y="103454"/>
                  </a:lnTo>
                  <a:lnTo>
                    <a:pt x="368960" y="124460"/>
                  </a:lnTo>
                  <a:lnTo>
                    <a:pt x="368833" y="124714"/>
                  </a:lnTo>
                  <a:lnTo>
                    <a:pt x="356781" y="147193"/>
                  </a:lnTo>
                  <a:lnTo>
                    <a:pt x="343255" y="169684"/>
                  </a:lnTo>
                  <a:lnTo>
                    <a:pt x="328752" y="190931"/>
                  </a:lnTo>
                  <a:lnTo>
                    <a:pt x="325297" y="195326"/>
                  </a:lnTo>
                  <a:lnTo>
                    <a:pt x="326250" y="200342"/>
                  </a:lnTo>
                  <a:lnTo>
                    <a:pt x="331584" y="202844"/>
                  </a:lnTo>
                  <a:lnTo>
                    <a:pt x="360108" y="216954"/>
                  </a:lnTo>
                  <a:lnTo>
                    <a:pt x="363562" y="218846"/>
                  </a:lnTo>
                  <a:lnTo>
                    <a:pt x="367626" y="217906"/>
                  </a:lnTo>
                  <a:lnTo>
                    <a:pt x="401218" y="158927"/>
                  </a:lnTo>
                  <a:lnTo>
                    <a:pt x="426504" y="98755"/>
                  </a:lnTo>
                  <a:lnTo>
                    <a:pt x="427202" y="96862"/>
                  </a:lnTo>
                  <a:lnTo>
                    <a:pt x="429717" y="94665"/>
                  </a:lnTo>
                  <a:lnTo>
                    <a:pt x="471728" y="86525"/>
                  </a:lnTo>
                  <a:lnTo>
                    <a:pt x="475183" y="85585"/>
                  </a:lnTo>
                  <a:lnTo>
                    <a:pt x="477685" y="82448"/>
                  </a:lnTo>
                  <a:close/>
                </a:path>
                <a:path w="589280" h="283210">
                  <a:moveTo>
                    <a:pt x="580529" y="218528"/>
                  </a:moveTo>
                  <a:lnTo>
                    <a:pt x="540397" y="186778"/>
                  </a:lnTo>
                  <a:lnTo>
                    <a:pt x="522528" y="178396"/>
                  </a:lnTo>
                  <a:lnTo>
                    <a:pt x="520649" y="175577"/>
                  </a:lnTo>
                  <a:lnTo>
                    <a:pt x="520331" y="172745"/>
                  </a:lnTo>
                  <a:lnTo>
                    <a:pt x="519988" y="167424"/>
                  </a:lnTo>
                  <a:lnTo>
                    <a:pt x="519811" y="164592"/>
                  </a:lnTo>
                  <a:lnTo>
                    <a:pt x="519709" y="163029"/>
                  </a:lnTo>
                  <a:lnTo>
                    <a:pt x="519391" y="154254"/>
                  </a:lnTo>
                  <a:lnTo>
                    <a:pt x="519074" y="148602"/>
                  </a:lnTo>
                  <a:lnTo>
                    <a:pt x="518845" y="140017"/>
                  </a:lnTo>
                  <a:lnTo>
                    <a:pt x="518756" y="110667"/>
                  </a:lnTo>
                  <a:lnTo>
                    <a:pt x="515632" y="107226"/>
                  </a:lnTo>
                  <a:lnTo>
                    <a:pt x="478942" y="107226"/>
                  </a:lnTo>
                  <a:lnTo>
                    <a:pt x="478942" y="207860"/>
                  </a:lnTo>
                  <a:lnTo>
                    <a:pt x="478942" y="210058"/>
                  </a:lnTo>
                  <a:lnTo>
                    <a:pt x="477266" y="219773"/>
                  </a:lnTo>
                  <a:lnTo>
                    <a:pt x="473252" y="227076"/>
                  </a:lnTo>
                  <a:lnTo>
                    <a:pt x="466369" y="231673"/>
                  </a:lnTo>
                  <a:lnTo>
                    <a:pt x="456057" y="233260"/>
                  </a:lnTo>
                  <a:lnTo>
                    <a:pt x="447535" y="232079"/>
                  </a:lnTo>
                  <a:lnTo>
                    <a:pt x="441007" y="228765"/>
                  </a:lnTo>
                  <a:lnTo>
                    <a:pt x="436829" y="223608"/>
                  </a:lnTo>
                  <a:lnTo>
                    <a:pt x="435356" y="216954"/>
                  </a:lnTo>
                  <a:lnTo>
                    <a:pt x="437007" y="211315"/>
                  </a:lnTo>
                  <a:lnTo>
                    <a:pt x="441706" y="206857"/>
                  </a:lnTo>
                  <a:lnTo>
                    <a:pt x="449110" y="203911"/>
                  </a:lnTo>
                  <a:lnTo>
                    <a:pt x="458876" y="202844"/>
                  </a:lnTo>
                  <a:lnTo>
                    <a:pt x="464515" y="202844"/>
                  </a:lnTo>
                  <a:lnTo>
                    <a:pt x="470535" y="203911"/>
                  </a:lnTo>
                  <a:lnTo>
                    <a:pt x="470357" y="203911"/>
                  </a:lnTo>
                  <a:lnTo>
                    <a:pt x="475183" y="205041"/>
                  </a:lnTo>
                  <a:lnTo>
                    <a:pt x="477380" y="205359"/>
                  </a:lnTo>
                  <a:lnTo>
                    <a:pt x="478942" y="207860"/>
                  </a:lnTo>
                  <a:lnTo>
                    <a:pt x="478942" y="107226"/>
                  </a:lnTo>
                  <a:lnTo>
                    <a:pt x="477685" y="107226"/>
                  </a:lnTo>
                  <a:lnTo>
                    <a:pt x="474548" y="110667"/>
                  </a:lnTo>
                  <a:lnTo>
                    <a:pt x="474548" y="115366"/>
                  </a:lnTo>
                  <a:lnTo>
                    <a:pt x="475132" y="124460"/>
                  </a:lnTo>
                  <a:lnTo>
                    <a:pt x="475208" y="125768"/>
                  </a:lnTo>
                  <a:lnTo>
                    <a:pt x="476338" y="147193"/>
                  </a:lnTo>
                  <a:lnTo>
                    <a:pt x="477012" y="158927"/>
                  </a:lnTo>
                  <a:lnTo>
                    <a:pt x="477062" y="164592"/>
                  </a:lnTo>
                  <a:lnTo>
                    <a:pt x="474243" y="167424"/>
                  </a:lnTo>
                  <a:lnTo>
                    <a:pt x="469849" y="167106"/>
                  </a:lnTo>
                  <a:lnTo>
                    <a:pt x="467334" y="166789"/>
                  </a:lnTo>
                  <a:lnTo>
                    <a:pt x="462013" y="166789"/>
                  </a:lnTo>
                  <a:lnTo>
                    <a:pt x="432054" y="171221"/>
                  </a:lnTo>
                  <a:lnTo>
                    <a:pt x="410476" y="183172"/>
                  </a:lnTo>
                  <a:lnTo>
                    <a:pt x="397408" y="200660"/>
                  </a:lnTo>
                  <a:lnTo>
                    <a:pt x="393026" y="221653"/>
                  </a:lnTo>
                  <a:lnTo>
                    <a:pt x="398386" y="244259"/>
                  </a:lnTo>
                  <a:lnTo>
                    <a:pt x="413131" y="260654"/>
                  </a:lnTo>
                  <a:lnTo>
                    <a:pt x="435229" y="270649"/>
                  </a:lnTo>
                  <a:lnTo>
                    <a:pt x="462635" y="274015"/>
                  </a:lnTo>
                  <a:lnTo>
                    <a:pt x="486029" y="271437"/>
                  </a:lnTo>
                  <a:lnTo>
                    <a:pt x="503047" y="264185"/>
                  </a:lnTo>
                  <a:lnTo>
                    <a:pt x="514362" y="252996"/>
                  </a:lnTo>
                  <a:lnTo>
                    <a:pt x="520649" y="238594"/>
                  </a:lnTo>
                  <a:lnTo>
                    <a:pt x="522084" y="233260"/>
                  </a:lnTo>
                  <a:lnTo>
                    <a:pt x="522846" y="230441"/>
                  </a:lnTo>
                  <a:lnTo>
                    <a:pt x="555447" y="252082"/>
                  </a:lnTo>
                  <a:lnTo>
                    <a:pt x="560158" y="251447"/>
                  </a:lnTo>
                  <a:lnTo>
                    <a:pt x="563283" y="246443"/>
                  </a:lnTo>
                  <a:lnTo>
                    <a:pt x="574522" y="227939"/>
                  </a:lnTo>
                  <a:lnTo>
                    <a:pt x="578332" y="221653"/>
                  </a:lnTo>
                  <a:lnTo>
                    <a:pt x="580529" y="218528"/>
                  </a:lnTo>
                  <a:close/>
                </a:path>
                <a:path w="589280" h="283210">
                  <a:moveTo>
                    <a:pt x="588683" y="92163"/>
                  </a:moveTo>
                  <a:lnTo>
                    <a:pt x="587743" y="87769"/>
                  </a:lnTo>
                  <a:lnTo>
                    <a:pt x="583984" y="85585"/>
                  </a:lnTo>
                  <a:lnTo>
                    <a:pt x="569950" y="77177"/>
                  </a:lnTo>
                  <a:lnTo>
                    <a:pt x="553567" y="68110"/>
                  </a:lnTo>
                  <a:lnTo>
                    <a:pt x="536714" y="59397"/>
                  </a:lnTo>
                  <a:lnTo>
                    <a:pt x="521271" y="52031"/>
                  </a:lnTo>
                  <a:lnTo>
                    <a:pt x="517829" y="50152"/>
                  </a:lnTo>
                  <a:lnTo>
                    <a:pt x="513740" y="51409"/>
                  </a:lnTo>
                  <a:lnTo>
                    <a:pt x="511860" y="54864"/>
                  </a:lnTo>
                  <a:lnTo>
                    <a:pt x="497446" y="76796"/>
                  </a:lnTo>
                  <a:lnTo>
                    <a:pt x="494309" y="81508"/>
                  </a:lnTo>
                  <a:lnTo>
                    <a:pt x="495871" y="86207"/>
                  </a:lnTo>
                  <a:lnTo>
                    <a:pt x="500976" y="88455"/>
                  </a:lnTo>
                  <a:lnTo>
                    <a:pt x="515353" y="95935"/>
                  </a:lnTo>
                  <a:lnTo>
                    <a:pt x="530288" y="104406"/>
                  </a:lnTo>
                  <a:lnTo>
                    <a:pt x="545071" y="113461"/>
                  </a:lnTo>
                  <a:lnTo>
                    <a:pt x="558266" y="122262"/>
                  </a:lnTo>
                  <a:lnTo>
                    <a:pt x="562660" y="125095"/>
                  </a:lnTo>
                  <a:lnTo>
                    <a:pt x="567055" y="124460"/>
                  </a:lnTo>
                  <a:lnTo>
                    <a:pt x="569874" y="120396"/>
                  </a:lnTo>
                  <a:lnTo>
                    <a:pt x="585863" y="95935"/>
                  </a:lnTo>
                  <a:lnTo>
                    <a:pt x="588683" y="92163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5" name="object 8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1803144" y="6218422"/>
              <a:ext cx="253034" cy="222910"/>
            </a:xfrm>
            <a:prstGeom prst="rect">
              <a:avLst/>
            </a:prstGeom>
          </p:spPr>
        </p:pic>
        <p:pic>
          <p:nvPicPr>
            <p:cNvPr id="126" name="object 8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2121514" y="6367751"/>
              <a:ext cx="96888" cy="93751"/>
            </a:xfrm>
            <a:prstGeom prst="rect">
              <a:avLst/>
            </a:prstGeom>
          </p:spPr>
        </p:pic>
        <p:sp>
          <p:nvSpPr>
            <p:cNvPr id="127" name="object 86"/>
            <p:cNvSpPr/>
            <p:nvPr/>
          </p:nvSpPr>
          <p:spPr>
            <a:xfrm>
              <a:off x="12275133" y="6177961"/>
              <a:ext cx="591185" cy="285750"/>
            </a:xfrm>
            <a:custGeom>
              <a:avLst/>
              <a:gdLst/>
              <a:ahLst/>
              <a:cxnLst/>
              <a:rect l="l" t="t" r="r" b="b"/>
              <a:pathLst>
                <a:path w="591185" h="285750">
                  <a:moveTo>
                    <a:pt x="261797" y="26657"/>
                  </a:moveTo>
                  <a:lnTo>
                    <a:pt x="258673" y="23520"/>
                  </a:lnTo>
                  <a:lnTo>
                    <a:pt x="158026" y="23520"/>
                  </a:lnTo>
                  <a:lnTo>
                    <a:pt x="154889" y="20396"/>
                  </a:lnTo>
                  <a:lnTo>
                    <a:pt x="154889" y="5029"/>
                  </a:lnTo>
                  <a:lnTo>
                    <a:pt x="151752" y="1892"/>
                  </a:lnTo>
                  <a:lnTo>
                    <a:pt x="113499" y="1892"/>
                  </a:lnTo>
                  <a:lnTo>
                    <a:pt x="110363" y="5029"/>
                  </a:lnTo>
                  <a:lnTo>
                    <a:pt x="110363" y="20396"/>
                  </a:lnTo>
                  <a:lnTo>
                    <a:pt x="107226" y="23520"/>
                  </a:lnTo>
                  <a:lnTo>
                    <a:pt x="8140" y="23520"/>
                  </a:lnTo>
                  <a:lnTo>
                    <a:pt x="5016" y="26657"/>
                  </a:lnTo>
                  <a:lnTo>
                    <a:pt x="5016" y="91884"/>
                  </a:lnTo>
                  <a:lnTo>
                    <a:pt x="8140" y="95008"/>
                  </a:lnTo>
                  <a:lnTo>
                    <a:pt x="43891" y="95008"/>
                  </a:lnTo>
                  <a:lnTo>
                    <a:pt x="47028" y="91884"/>
                  </a:lnTo>
                  <a:lnTo>
                    <a:pt x="47028" y="65532"/>
                  </a:lnTo>
                  <a:lnTo>
                    <a:pt x="50165" y="62395"/>
                  </a:lnTo>
                  <a:lnTo>
                    <a:pt x="214464" y="62395"/>
                  </a:lnTo>
                  <a:lnTo>
                    <a:pt x="217589" y="65532"/>
                  </a:lnTo>
                  <a:lnTo>
                    <a:pt x="217589" y="91884"/>
                  </a:lnTo>
                  <a:lnTo>
                    <a:pt x="220738" y="95008"/>
                  </a:lnTo>
                  <a:lnTo>
                    <a:pt x="258673" y="95008"/>
                  </a:lnTo>
                  <a:lnTo>
                    <a:pt x="261797" y="91884"/>
                  </a:lnTo>
                  <a:lnTo>
                    <a:pt x="261797" y="62395"/>
                  </a:lnTo>
                  <a:lnTo>
                    <a:pt x="261797" y="26657"/>
                  </a:lnTo>
                  <a:close/>
                </a:path>
                <a:path w="591185" h="285750">
                  <a:moveTo>
                    <a:pt x="270268" y="229831"/>
                  </a:moveTo>
                  <a:lnTo>
                    <a:pt x="269646" y="224815"/>
                  </a:lnTo>
                  <a:lnTo>
                    <a:pt x="263372" y="221056"/>
                  </a:lnTo>
                  <a:lnTo>
                    <a:pt x="250329" y="212318"/>
                  </a:lnTo>
                  <a:lnTo>
                    <a:pt x="238455" y="202133"/>
                  </a:lnTo>
                  <a:lnTo>
                    <a:pt x="227749" y="190588"/>
                  </a:lnTo>
                  <a:lnTo>
                    <a:pt x="218224" y="177787"/>
                  </a:lnTo>
                  <a:lnTo>
                    <a:pt x="215404" y="173710"/>
                  </a:lnTo>
                  <a:lnTo>
                    <a:pt x="216344" y="169316"/>
                  </a:lnTo>
                  <a:lnTo>
                    <a:pt x="220738" y="166814"/>
                  </a:lnTo>
                  <a:lnTo>
                    <a:pt x="229590" y="161607"/>
                  </a:lnTo>
                  <a:lnTo>
                    <a:pt x="238607" y="155956"/>
                  </a:lnTo>
                  <a:lnTo>
                    <a:pt x="247637" y="150012"/>
                  </a:lnTo>
                  <a:lnTo>
                    <a:pt x="256476" y="143916"/>
                  </a:lnTo>
                  <a:lnTo>
                    <a:pt x="261175" y="140792"/>
                  </a:lnTo>
                  <a:lnTo>
                    <a:pt x="261493" y="135775"/>
                  </a:lnTo>
                  <a:lnTo>
                    <a:pt x="259918" y="134518"/>
                  </a:lnTo>
                  <a:lnTo>
                    <a:pt x="256781" y="132016"/>
                  </a:lnTo>
                  <a:lnTo>
                    <a:pt x="235788" y="113817"/>
                  </a:lnTo>
                  <a:lnTo>
                    <a:pt x="232651" y="110998"/>
                  </a:lnTo>
                  <a:lnTo>
                    <a:pt x="228257" y="110998"/>
                  </a:lnTo>
                  <a:lnTo>
                    <a:pt x="225120" y="113817"/>
                  </a:lnTo>
                  <a:lnTo>
                    <a:pt x="220433" y="117919"/>
                  </a:lnTo>
                  <a:lnTo>
                    <a:pt x="215366" y="122174"/>
                  </a:lnTo>
                  <a:lnTo>
                    <a:pt x="210007" y="126479"/>
                  </a:lnTo>
                  <a:lnTo>
                    <a:pt x="204431" y="130746"/>
                  </a:lnTo>
                  <a:lnTo>
                    <a:pt x="199720" y="134518"/>
                  </a:lnTo>
                  <a:lnTo>
                    <a:pt x="195021" y="132943"/>
                  </a:lnTo>
                  <a:lnTo>
                    <a:pt x="192824" y="127622"/>
                  </a:lnTo>
                  <a:lnTo>
                    <a:pt x="192824" y="126987"/>
                  </a:lnTo>
                  <a:lnTo>
                    <a:pt x="191884" y="125107"/>
                  </a:lnTo>
                  <a:lnTo>
                    <a:pt x="190627" y="121348"/>
                  </a:lnTo>
                  <a:lnTo>
                    <a:pt x="188747" y="115392"/>
                  </a:lnTo>
                  <a:lnTo>
                    <a:pt x="189280" y="114757"/>
                  </a:lnTo>
                  <a:lnTo>
                    <a:pt x="191884" y="111620"/>
                  </a:lnTo>
                  <a:lnTo>
                    <a:pt x="208191" y="111620"/>
                  </a:lnTo>
                  <a:lnTo>
                    <a:pt x="211328" y="108496"/>
                  </a:lnTo>
                  <a:lnTo>
                    <a:pt x="211328" y="78397"/>
                  </a:lnTo>
                  <a:lnTo>
                    <a:pt x="208191" y="75260"/>
                  </a:lnTo>
                  <a:lnTo>
                    <a:pt x="126987" y="75260"/>
                  </a:lnTo>
                  <a:lnTo>
                    <a:pt x="126987" y="221678"/>
                  </a:lnTo>
                  <a:lnTo>
                    <a:pt x="125412" y="227012"/>
                  </a:lnTo>
                  <a:lnTo>
                    <a:pt x="124231" y="231482"/>
                  </a:lnTo>
                  <a:lnTo>
                    <a:pt x="124167" y="231711"/>
                  </a:lnTo>
                  <a:lnTo>
                    <a:pt x="122148" y="235165"/>
                  </a:lnTo>
                  <a:lnTo>
                    <a:pt x="122059" y="235318"/>
                  </a:lnTo>
                  <a:lnTo>
                    <a:pt x="121881" y="235546"/>
                  </a:lnTo>
                  <a:lnTo>
                    <a:pt x="119138" y="237667"/>
                  </a:lnTo>
                  <a:lnTo>
                    <a:pt x="119138" y="237985"/>
                  </a:lnTo>
                  <a:lnTo>
                    <a:pt x="118833" y="238302"/>
                  </a:lnTo>
                  <a:lnTo>
                    <a:pt x="118516" y="238302"/>
                  </a:lnTo>
                  <a:lnTo>
                    <a:pt x="114122" y="243636"/>
                  </a:lnTo>
                  <a:lnTo>
                    <a:pt x="108800" y="244576"/>
                  </a:lnTo>
                  <a:lnTo>
                    <a:pt x="92176" y="244576"/>
                  </a:lnTo>
                  <a:lnTo>
                    <a:pt x="86220" y="244259"/>
                  </a:lnTo>
                  <a:lnTo>
                    <a:pt x="85902" y="242062"/>
                  </a:lnTo>
                  <a:lnTo>
                    <a:pt x="90919" y="239547"/>
                  </a:lnTo>
                  <a:lnTo>
                    <a:pt x="98285" y="235546"/>
                  </a:lnTo>
                  <a:lnTo>
                    <a:pt x="105346" y="231482"/>
                  </a:lnTo>
                  <a:lnTo>
                    <a:pt x="112179" y="227304"/>
                  </a:lnTo>
                  <a:lnTo>
                    <a:pt x="118833" y="222935"/>
                  </a:lnTo>
                  <a:lnTo>
                    <a:pt x="123850" y="219798"/>
                  </a:lnTo>
                  <a:lnTo>
                    <a:pt x="126987" y="221678"/>
                  </a:lnTo>
                  <a:lnTo>
                    <a:pt x="126987" y="75260"/>
                  </a:lnTo>
                  <a:lnTo>
                    <a:pt x="57378" y="75260"/>
                  </a:lnTo>
                  <a:lnTo>
                    <a:pt x="54241" y="78397"/>
                  </a:lnTo>
                  <a:lnTo>
                    <a:pt x="54241" y="108496"/>
                  </a:lnTo>
                  <a:lnTo>
                    <a:pt x="57378" y="111620"/>
                  </a:lnTo>
                  <a:lnTo>
                    <a:pt x="77749" y="111620"/>
                  </a:lnTo>
                  <a:lnTo>
                    <a:pt x="78308" y="113817"/>
                  </a:lnTo>
                  <a:lnTo>
                    <a:pt x="29438" y="129667"/>
                  </a:lnTo>
                  <a:lnTo>
                    <a:pt x="7213" y="134518"/>
                  </a:lnTo>
                  <a:lnTo>
                    <a:pt x="5321" y="139522"/>
                  </a:lnTo>
                  <a:lnTo>
                    <a:pt x="10033" y="146431"/>
                  </a:lnTo>
                  <a:lnTo>
                    <a:pt x="13792" y="152082"/>
                  </a:lnTo>
                  <a:lnTo>
                    <a:pt x="17437" y="158153"/>
                  </a:lnTo>
                  <a:lnTo>
                    <a:pt x="20370" y="163677"/>
                  </a:lnTo>
                  <a:lnTo>
                    <a:pt x="22263" y="167119"/>
                  </a:lnTo>
                  <a:lnTo>
                    <a:pt x="26009" y="168694"/>
                  </a:lnTo>
                  <a:lnTo>
                    <a:pt x="29781" y="167754"/>
                  </a:lnTo>
                  <a:lnTo>
                    <a:pt x="45123" y="163233"/>
                  </a:lnTo>
                  <a:lnTo>
                    <a:pt x="60477" y="158153"/>
                  </a:lnTo>
                  <a:lnTo>
                    <a:pt x="75768" y="152539"/>
                  </a:lnTo>
                  <a:lnTo>
                    <a:pt x="90919" y="146431"/>
                  </a:lnTo>
                  <a:lnTo>
                    <a:pt x="92176" y="145808"/>
                  </a:lnTo>
                  <a:lnTo>
                    <a:pt x="93433" y="146113"/>
                  </a:lnTo>
                  <a:lnTo>
                    <a:pt x="94691" y="146748"/>
                  </a:lnTo>
                  <a:lnTo>
                    <a:pt x="96253" y="148310"/>
                  </a:lnTo>
                  <a:lnTo>
                    <a:pt x="95935" y="149567"/>
                  </a:lnTo>
                  <a:lnTo>
                    <a:pt x="94996" y="150190"/>
                  </a:lnTo>
                  <a:lnTo>
                    <a:pt x="94373" y="150190"/>
                  </a:lnTo>
                  <a:lnTo>
                    <a:pt x="78536" y="158813"/>
                  </a:lnTo>
                  <a:lnTo>
                    <a:pt x="40271" y="174307"/>
                  </a:lnTo>
                  <a:lnTo>
                    <a:pt x="12534" y="182486"/>
                  </a:lnTo>
                  <a:lnTo>
                    <a:pt x="10960" y="187820"/>
                  </a:lnTo>
                  <a:lnTo>
                    <a:pt x="15671" y="194411"/>
                  </a:lnTo>
                  <a:lnTo>
                    <a:pt x="19126" y="199415"/>
                  </a:lnTo>
                  <a:lnTo>
                    <a:pt x="22567" y="205371"/>
                  </a:lnTo>
                  <a:lnTo>
                    <a:pt x="25755" y="210477"/>
                  </a:lnTo>
                  <a:lnTo>
                    <a:pt x="27584" y="213842"/>
                  </a:lnTo>
                  <a:lnTo>
                    <a:pt x="31343" y="215404"/>
                  </a:lnTo>
                  <a:lnTo>
                    <a:pt x="35420" y="213842"/>
                  </a:lnTo>
                  <a:lnTo>
                    <a:pt x="54978" y="205930"/>
                  </a:lnTo>
                  <a:lnTo>
                    <a:pt x="75247" y="196608"/>
                  </a:lnTo>
                  <a:lnTo>
                    <a:pt x="95034" y="186334"/>
                  </a:lnTo>
                  <a:lnTo>
                    <a:pt x="113182" y="175590"/>
                  </a:lnTo>
                  <a:lnTo>
                    <a:pt x="113817" y="175590"/>
                  </a:lnTo>
                  <a:lnTo>
                    <a:pt x="115379" y="174650"/>
                  </a:lnTo>
                  <a:lnTo>
                    <a:pt x="116954" y="174967"/>
                  </a:lnTo>
                  <a:lnTo>
                    <a:pt x="117881" y="176847"/>
                  </a:lnTo>
                  <a:lnTo>
                    <a:pt x="118516" y="178409"/>
                  </a:lnTo>
                  <a:lnTo>
                    <a:pt x="118198" y="180289"/>
                  </a:lnTo>
                  <a:lnTo>
                    <a:pt x="67221" y="210477"/>
                  </a:lnTo>
                  <a:lnTo>
                    <a:pt x="9080" y="232346"/>
                  </a:lnTo>
                  <a:lnTo>
                    <a:pt x="1562" y="234226"/>
                  </a:lnTo>
                  <a:lnTo>
                    <a:pt x="0" y="239242"/>
                  </a:lnTo>
                  <a:lnTo>
                    <a:pt x="4381" y="245833"/>
                  </a:lnTo>
                  <a:lnTo>
                    <a:pt x="8775" y="252095"/>
                  </a:lnTo>
                  <a:lnTo>
                    <a:pt x="12852" y="259003"/>
                  </a:lnTo>
                  <a:lnTo>
                    <a:pt x="15976" y="264947"/>
                  </a:lnTo>
                  <a:lnTo>
                    <a:pt x="17868" y="268706"/>
                  </a:lnTo>
                  <a:lnTo>
                    <a:pt x="21628" y="270281"/>
                  </a:lnTo>
                  <a:lnTo>
                    <a:pt x="57810" y="256019"/>
                  </a:lnTo>
                  <a:lnTo>
                    <a:pt x="68656" y="250837"/>
                  </a:lnTo>
                  <a:lnTo>
                    <a:pt x="73050" y="248970"/>
                  </a:lnTo>
                  <a:lnTo>
                    <a:pt x="77444" y="250215"/>
                  </a:lnTo>
                  <a:lnTo>
                    <a:pt x="79006" y="254609"/>
                  </a:lnTo>
                  <a:lnTo>
                    <a:pt x="81711" y="261810"/>
                  </a:lnTo>
                  <a:lnTo>
                    <a:pt x="81826" y="262128"/>
                  </a:lnTo>
                  <a:lnTo>
                    <a:pt x="83642" y="270281"/>
                  </a:lnTo>
                  <a:lnTo>
                    <a:pt x="83705" y="270598"/>
                  </a:lnTo>
                  <a:lnTo>
                    <a:pt x="84658" y="277495"/>
                  </a:lnTo>
                  <a:lnTo>
                    <a:pt x="85280" y="281571"/>
                  </a:lnTo>
                  <a:lnTo>
                    <a:pt x="88099" y="284708"/>
                  </a:lnTo>
                  <a:lnTo>
                    <a:pt x="92176" y="284708"/>
                  </a:lnTo>
                  <a:lnTo>
                    <a:pt x="104724" y="285330"/>
                  </a:lnTo>
                  <a:lnTo>
                    <a:pt x="149555" y="271221"/>
                  </a:lnTo>
                  <a:lnTo>
                    <a:pt x="165214" y="248970"/>
                  </a:lnTo>
                  <a:lnTo>
                    <a:pt x="166052" y="247789"/>
                  </a:lnTo>
                  <a:lnTo>
                    <a:pt x="166509" y="244576"/>
                  </a:lnTo>
                  <a:lnTo>
                    <a:pt x="170014" y="219798"/>
                  </a:lnTo>
                  <a:lnTo>
                    <a:pt x="170853" y="213842"/>
                  </a:lnTo>
                  <a:lnTo>
                    <a:pt x="170967" y="213067"/>
                  </a:lnTo>
                  <a:lnTo>
                    <a:pt x="162064" y="174967"/>
                  </a:lnTo>
                  <a:lnTo>
                    <a:pt x="161988" y="174650"/>
                  </a:lnTo>
                  <a:lnTo>
                    <a:pt x="161645" y="173164"/>
                  </a:lnTo>
                  <a:lnTo>
                    <a:pt x="143243" y="145808"/>
                  </a:lnTo>
                  <a:lnTo>
                    <a:pt x="135445" y="134213"/>
                  </a:lnTo>
                  <a:lnTo>
                    <a:pt x="131051" y="129819"/>
                  </a:lnTo>
                  <a:lnTo>
                    <a:pt x="131191" y="127622"/>
                  </a:lnTo>
                  <a:lnTo>
                    <a:pt x="131305" y="125933"/>
                  </a:lnTo>
                  <a:lnTo>
                    <a:pt x="131368" y="124790"/>
                  </a:lnTo>
                  <a:lnTo>
                    <a:pt x="136385" y="121031"/>
                  </a:lnTo>
                  <a:lnTo>
                    <a:pt x="139204" y="119151"/>
                  </a:lnTo>
                  <a:lnTo>
                    <a:pt x="145161" y="114757"/>
                  </a:lnTo>
                  <a:lnTo>
                    <a:pt x="150177" y="116332"/>
                  </a:lnTo>
                  <a:lnTo>
                    <a:pt x="152069" y="123545"/>
                  </a:lnTo>
                  <a:lnTo>
                    <a:pt x="166001" y="166255"/>
                  </a:lnTo>
                  <a:lnTo>
                    <a:pt x="184086" y="203695"/>
                  </a:lnTo>
                  <a:lnTo>
                    <a:pt x="207289" y="235165"/>
                  </a:lnTo>
                  <a:lnTo>
                    <a:pt x="237032" y="260565"/>
                  </a:lnTo>
                  <a:lnTo>
                    <a:pt x="241109" y="263067"/>
                  </a:lnTo>
                  <a:lnTo>
                    <a:pt x="245503" y="261810"/>
                  </a:lnTo>
                  <a:lnTo>
                    <a:pt x="248005" y="257733"/>
                  </a:lnTo>
                  <a:lnTo>
                    <a:pt x="251968" y="252095"/>
                  </a:lnTo>
                  <a:lnTo>
                    <a:pt x="256438" y="246214"/>
                  </a:lnTo>
                  <a:lnTo>
                    <a:pt x="261023" y="240550"/>
                  </a:lnTo>
                  <a:lnTo>
                    <a:pt x="265569" y="235165"/>
                  </a:lnTo>
                  <a:lnTo>
                    <a:pt x="270268" y="229831"/>
                  </a:lnTo>
                  <a:close/>
                </a:path>
                <a:path w="591185" h="285750">
                  <a:moveTo>
                    <a:pt x="554113" y="51117"/>
                  </a:moveTo>
                  <a:lnTo>
                    <a:pt x="551929" y="46723"/>
                  </a:lnTo>
                  <a:lnTo>
                    <a:pt x="544245" y="32931"/>
                  </a:lnTo>
                  <a:lnTo>
                    <a:pt x="540004" y="25565"/>
                  </a:lnTo>
                  <a:lnTo>
                    <a:pt x="535927" y="18821"/>
                  </a:lnTo>
                  <a:lnTo>
                    <a:pt x="534047" y="15684"/>
                  </a:lnTo>
                  <a:lnTo>
                    <a:pt x="530288" y="14427"/>
                  </a:lnTo>
                  <a:lnTo>
                    <a:pt x="526529" y="16002"/>
                  </a:lnTo>
                  <a:lnTo>
                    <a:pt x="513664" y="21018"/>
                  </a:lnTo>
                  <a:lnTo>
                    <a:pt x="508342" y="23202"/>
                  </a:lnTo>
                  <a:lnTo>
                    <a:pt x="506768" y="27914"/>
                  </a:lnTo>
                  <a:lnTo>
                    <a:pt x="509816" y="32778"/>
                  </a:lnTo>
                  <a:lnTo>
                    <a:pt x="513664" y="39471"/>
                  </a:lnTo>
                  <a:lnTo>
                    <a:pt x="517321" y="46253"/>
                  </a:lnTo>
                  <a:lnTo>
                    <a:pt x="520801" y="53035"/>
                  </a:lnTo>
                  <a:lnTo>
                    <a:pt x="524014" y="59588"/>
                  </a:lnTo>
                  <a:lnTo>
                    <a:pt x="526211" y="63652"/>
                  </a:lnTo>
                  <a:lnTo>
                    <a:pt x="530288" y="64909"/>
                  </a:lnTo>
                  <a:lnTo>
                    <a:pt x="534047" y="63347"/>
                  </a:lnTo>
                  <a:lnTo>
                    <a:pt x="547852" y="57391"/>
                  </a:lnTo>
                  <a:lnTo>
                    <a:pt x="552551" y="55499"/>
                  </a:lnTo>
                  <a:lnTo>
                    <a:pt x="554113" y="51117"/>
                  </a:lnTo>
                  <a:close/>
                </a:path>
                <a:path w="591185" h="285750">
                  <a:moveTo>
                    <a:pt x="570738" y="146748"/>
                  </a:moveTo>
                  <a:lnTo>
                    <a:pt x="563486" y="107619"/>
                  </a:lnTo>
                  <a:lnTo>
                    <a:pt x="512533" y="61468"/>
                  </a:lnTo>
                  <a:lnTo>
                    <a:pt x="473532" y="55499"/>
                  </a:lnTo>
                  <a:lnTo>
                    <a:pt x="438607" y="58940"/>
                  </a:lnTo>
                  <a:lnTo>
                    <a:pt x="402945" y="66979"/>
                  </a:lnTo>
                  <a:lnTo>
                    <a:pt x="371462" y="76276"/>
                  </a:lnTo>
                  <a:lnTo>
                    <a:pt x="349059" y="83413"/>
                  </a:lnTo>
                  <a:lnTo>
                    <a:pt x="335178" y="87172"/>
                  </a:lnTo>
                  <a:lnTo>
                    <a:pt x="327444" y="89141"/>
                  </a:lnTo>
                  <a:lnTo>
                    <a:pt x="319900" y="90932"/>
                  </a:lnTo>
                  <a:lnTo>
                    <a:pt x="314261" y="92189"/>
                  </a:lnTo>
                  <a:lnTo>
                    <a:pt x="311746" y="96583"/>
                  </a:lnTo>
                  <a:lnTo>
                    <a:pt x="313944" y="101917"/>
                  </a:lnTo>
                  <a:lnTo>
                    <a:pt x="327113" y="136410"/>
                  </a:lnTo>
                  <a:lnTo>
                    <a:pt x="328993" y="140792"/>
                  </a:lnTo>
                  <a:lnTo>
                    <a:pt x="333387" y="142671"/>
                  </a:lnTo>
                  <a:lnTo>
                    <a:pt x="337769" y="140474"/>
                  </a:lnTo>
                  <a:lnTo>
                    <a:pt x="367982" y="127609"/>
                  </a:lnTo>
                  <a:lnTo>
                    <a:pt x="402170" y="114884"/>
                  </a:lnTo>
                  <a:lnTo>
                    <a:pt x="436753" y="105156"/>
                  </a:lnTo>
                  <a:lnTo>
                    <a:pt x="468210" y="101282"/>
                  </a:lnTo>
                  <a:lnTo>
                    <a:pt x="490067" y="104762"/>
                  </a:lnTo>
                  <a:lnTo>
                    <a:pt x="505752" y="114261"/>
                  </a:lnTo>
                  <a:lnTo>
                    <a:pt x="515200" y="128409"/>
                  </a:lnTo>
                  <a:lnTo>
                    <a:pt x="518375" y="145808"/>
                  </a:lnTo>
                  <a:lnTo>
                    <a:pt x="509600" y="175183"/>
                  </a:lnTo>
                  <a:lnTo>
                    <a:pt x="484619" y="196405"/>
                  </a:lnTo>
                  <a:lnTo>
                    <a:pt x="445477" y="210058"/>
                  </a:lnTo>
                  <a:lnTo>
                    <a:pt x="394208" y="216674"/>
                  </a:lnTo>
                  <a:lnTo>
                    <a:pt x="387311" y="217297"/>
                  </a:lnTo>
                  <a:lnTo>
                    <a:pt x="384492" y="221678"/>
                  </a:lnTo>
                  <a:lnTo>
                    <a:pt x="401739" y="260248"/>
                  </a:lnTo>
                  <a:lnTo>
                    <a:pt x="402996" y="263385"/>
                  </a:lnTo>
                  <a:lnTo>
                    <a:pt x="406133" y="265264"/>
                  </a:lnTo>
                  <a:lnTo>
                    <a:pt x="467588" y="255790"/>
                  </a:lnTo>
                  <a:lnTo>
                    <a:pt x="512826" y="237934"/>
                  </a:lnTo>
                  <a:lnTo>
                    <a:pt x="545045" y="212826"/>
                  </a:lnTo>
                  <a:lnTo>
                    <a:pt x="564324" y="181952"/>
                  </a:lnTo>
                  <a:lnTo>
                    <a:pt x="570738" y="146748"/>
                  </a:lnTo>
                  <a:close/>
                </a:path>
                <a:path w="591185" h="285750">
                  <a:moveTo>
                    <a:pt x="591121" y="36385"/>
                  </a:moveTo>
                  <a:lnTo>
                    <a:pt x="572617" y="4394"/>
                  </a:lnTo>
                  <a:lnTo>
                    <a:pt x="570738" y="1257"/>
                  </a:lnTo>
                  <a:lnTo>
                    <a:pt x="566978" y="0"/>
                  </a:lnTo>
                  <a:lnTo>
                    <a:pt x="563206" y="1257"/>
                  </a:lnTo>
                  <a:lnTo>
                    <a:pt x="545033" y="8788"/>
                  </a:lnTo>
                  <a:lnTo>
                    <a:pt x="543458" y="13487"/>
                  </a:lnTo>
                  <a:lnTo>
                    <a:pt x="546595" y="18503"/>
                  </a:lnTo>
                  <a:lnTo>
                    <a:pt x="550430" y="24866"/>
                  </a:lnTo>
                  <a:lnTo>
                    <a:pt x="554316" y="31559"/>
                  </a:lnTo>
                  <a:lnTo>
                    <a:pt x="558012" y="38303"/>
                  </a:lnTo>
                  <a:lnTo>
                    <a:pt x="561327" y="44843"/>
                  </a:lnTo>
                  <a:lnTo>
                    <a:pt x="563524" y="48602"/>
                  </a:lnTo>
                  <a:lnTo>
                    <a:pt x="567601" y="50165"/>
                  </a:lnTo>
                  <a:lnTo>
                    <a:pt x="571677" y="48602"/>
                  </a:lnTo>
                  <a:lnTo>
                    <a:pt x="585165" y="42646"/>
                  </a:lnTo>
                  <a:lnTo>
                    <a:pt x="589546" y="40767"/>
                  </a:lnTo>
                  <a:lnTo>
                    <a:pt x="591121" y="3638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7"/>
            <p:cNvSpPr/>
            <p:nvPr/>
          </p:nvSpPr>
          <p:spPr>
            <a:xfrm>
              <a:off x="12920084" y="6188309"/>
              <a:ext cx="175260" cy="269875"/>
            </a:xfrm>
            <a:custGeom>
              <a:avLst/>
              <a:gdLst/>
              <a:ahLst/>
              <a:cxnLst/>
              <a:rect l="l" t="t" r="r" b="b"/>
              <a:pathLst>
                <a:path w="175260" h="269875">
                  <a:moveTo>
                    <a:pt x="134354" y="0"/>
                  </a:moveTo>
                  <a:lnTo>
                    <a:pt x="129960" y="622"/>
                  </a:lnTo>
                  <a:lnTo>
                    <a:pt x="116641" y="15049"/>
                  </a:lnTo>
                  <a:lnTo>
                    <a:pt x="105830" y="25717"/>
                  </a:lnTo>
                  <a:lnTo>
                    <a:pt x="87982" y="41923"/>
                  </a:lnTo>
                  <a:lnTo>
                    <a:pt x="66517" y="60363"/>
                  </a:lnTo>
                  <a:lnTo>
                    <a:pt x="24614" y="95008"/>
                  </a:lnTo>
                  <a:lnTo>
                    <a:pt x="6662" y="113069"/>
                  </a:lnTo>
                  <a:lnTo>
                    <a:pt x="0" y="129692"/>
                  </a:lnTo>
                  <a:lnTo>
                    <a:pt x="4859" y="146372"/>
                  </a:lnTo>
                  <a:lnTo>
                    <a:pt x="21477" y="164604"/>
                  </a:lnTo>
                  <a:lnTo>
                    <a:pt x="43890" y="183788"/>
                  </a:lnTo>
                  <a:lnTo>
                    <a:pt x="68157" y="204936"/>
                  </a:lnTo>
                  <a:lnTo>
                    <a:pt x="90484" y="224965"/>
                  </a:lnTo>
                  <a:lnTo>
                    <a:pt x="107075" y="240791"/>
                  </a:lnTo>
                  <a:lnTo>
                    <a:pt x="130595" y="265582"/>
                  </a:lnTo>
                  <a:lnTo>
                    <a:pt x="133732" y="269341"/>
                  </a:lnTo>
                  <a:lnTo>
                    <a:pt x="138114" y="269341"/>
                  </a:lnTo>
                  <a:lnTo>
                    <a:pt x="171667" y="238290"/>
                  </a:lnTo>
                  <a:lnTo>
                    <a:pt x="175121" y="234848"/>
                  </a:lnTo>
                  <a:lnTo>
                    <a:pt x="175121" y="230454"/>
                  </a:lnTo>
                  <a:lnTo>
                    <a:pt x="171667" y="227012"/>
                  </a:lnTo>
                  <a:lnTo>
                    <a:pt x="145354" y="204261"/>
                  </a:lnTo>
                  <a:lnTo>
                    <a:pt x="70702" y="142659"/>
                  </a:lnTo>
                  <a:lnTo>
                    <a:pt x="62494" y="134823"/>
                  </a:lnTo>
                  <a:lnTo>
                    <a:pt x="59610" y="128866"/>
                  </a:lnTo>
                  <a:lnTo>
                    <a:pt x="62196" y="122910"/>
                  </a:lnTo>
                  <a:lnTo>
                    <a:pt x="70397" y="115074"/>
                  </a:lnTo>
                  <a:lnTo>
                    <a:pt x="87154" y="101150"/>
                  </a:lnTo>
                  <a:lnTo>
                    <a:pt x="107353" y="85085"/>
                  </a:lnTo>
                  <a:lnTo>
                    <a:pt x="127492" y="69431"/>
                  </a:lnTo>
                  <a:lnTo>
                    <a:pt x="170410" y="36677"/>
                  </a:lnTo>
                  <a:lnTo>
                    <a:pt x="170727" y="31978"/>
                  </a:lnTo>
                  <a:lnTo>
                    <a:pt x="138431" y="3454"/>
                  </a:lnTo>
                  <a:lnTo>
                    <a:pt x="13435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8"/>
            <p:cNvSpPr/>
            <p:nvPr/>
          </p:nvSpPr>
          <p:spPr>
            <a:xfrm>
              <a:off x="13185846" y="6191446"/>
              <a:ext cx="193675" cy="262890"/>
            </a:xfrm>
            <a:custGeom>
              <a:avLst/>
              <a:gdLst/>
              <a:ahLst/>
              <a:cxnLst/>
              <a:rect l="l" t="t" r="r" b="b"/>
              <a:pathLst>
                <a:path w="193675" h="262889">
                  <a:moveTo>
                    <a:pt x="13157" y="0"/>
                  </a:moveTo>
                  <a:lnTo>
                    <a:pt x="10033" y="3136"/>
                  </a:lnTo>
                  <a:lnTo>
                    <a:pt x="10033" y="8153"/>
                  </a:lnTo>
                  <a:lnTo>
                    <a:pt x="9732" y="14286"/>
                  </a:lnTo>
                  <a:lnTo>
                    <a:pt x="8670" y="27380"/>
                  </a:lnTo>
                  <a:lnTo>
                    <a:pt x="4629" y="59143"/>
                  </a:lnTo>
                  <a:lnTo>
                    <a:pt x="2152" y="83480"/>
                  </a:lnTo>
                  <a:lnTo>
                    <a:pt x="561" y="106526"/>
                  </a:lnTo>
                  <a:lnTo>
                    <a:pt x="0" y="127927"/>
                  </a:lnTo>
                  <a:lnTo>
                    <a:pt x="263" y="139979"/>
                  </a:lnTo>
                  <a:lnTo>
                    <a:pt x="938" y="151442"/>
                  </a:lnTo>
                  <a:lnTo>
                    <a:pt x="1848" y="161965"/>
                  </a:lnTo>
                  <a:lnTo>
                    <a:pt x="3454" y="175590"/>
                  </a:lnTo>
                  <a:lnTo>
                    <a:pt x="6578" y="178092"/>
                  </a:lnTo>
                  <a:lnTo>
                    <a:pt x="44843" y="175590"/>
                  </a:lnTo>
                  <a:lnTo>
                    <a:pt x="47650" y="172135"/>
                  </a:lnTo>
                  <a:lnTo>
                    <a:pt x="47028" y="167119"/>
                  </a:lnTo>
                  <a:lnTo>
                    <a:pt x="46088" y="151752"/>
                  </a:lnTo>
                  <a:lnTo>
                    <a:pt x="64708" y="87287"/>
                  </a:lnTo>
                  <a:lnTo>
                    <a:pt x="108483" y="56438"/>
                  </a:lnTo>
                  <a:lnTo>
                    <a:pt x="122797" y="60416"/>
                  </a:lnTo>
                  <a:lnTo>
                    <a:pt x="134116" y="72507"/>
                  </a:lnTo>
                  <a:lnTo>
                    <a:pt x="141557" y="92946"/>
                  </a:lnTo>
                  <a:lnTo>
                    <a:pt x="144233" y="121970"/>
                  </a:lnTo>
                  <a:lnTo>
                    <a:pt x="137271" y="163310"/>
                  </a:lnTo>
                  <a:lnTo>
                    <a:pt x="117463" y="191185"/>
                  </a:lnTo>
                  <a:lnTo>
                    <a:pt x="86428" y="208831"/>
                  </a:lnTo>
                  <a:lnTo>
                    <a:pt x="45783" y="219481"/>
                  </a:lnTo>
                  <a:lnTo>
                    <a:pt x="38557" y="221056"/>
                  </a:lnTo>
                  <a:lnTo>
                    <a:pt x="36677" y="225755"/>
                  </a:lnTo>
                  <a:lnTo>
                    <a:pt x="59880" y="261188"/>
                  </a:lnTo>
                  <a:lnTo>
                    <a:pt x="63334" y="262750"/>
                  </a:lnTo>
                  <a:lnTo>
                    <a:pt x="66154" y="262115"/>
                  </a:lnTo>
                  <a:lnTo>
                    <a:pt x="118935" y="245068"/>
                  </a:lnTo>
                  <a:lnTo>
                    <a:pt x="158927" y="216969"/>
                  </a:lnTo>
                  <a:lnTo>
                    <a:pt x="184279" y="176408"/>
                  </a:lnTo>
                  <a:lnTo>
                    <a:pt x="193141" y="121970"/>
                  </a:lnTo>
                  <a:lnTo>
                    <a:pt x="187145" y="77039"/>
                  </a:lnTo>
                  <a:lnTo>
                    <a:pt x="170800" y="43311"/>
                  </a:lnTo>
                  <a:lnTo>
                    <a:pt x="146576" y="22106"/>
                  </a:lnTo>
                  <a:lnTo>
                    <a:pt x="116941" y="14744"/>
                  </a:lnTo>
                  <a:lnTo>
                    <a:pt x="102120" y="16188"/>
                  </a:lnTo>
                  <a:lnTo>
                    <a:pt x="88650" y="20188"/>
                  </a:lnTo>
                  <a:lnTo>
                    <a:pt x="76474" y="26247"/>
                  </a:lnTo>
                  <a:lnTo>
                    <a:pt x="58185" y="38778"/>
                  </a:lnTo>
                  <a:lnTo>
                    <a:pt x="53576" y="39306"/>
                  </a:lnTo>
                  <a:lnTo>
                    <a:pt x="51732" y="35310"/>
                  </a:lnTo>
                  <a:lnTo>
                    <a:pt x="52679" y="26644"/>
                  </a:lnTo>
                  <a:lnTo>
                    <a:pt x="56121" y="11277"/>
                  </a:lnTo>
                  <a:lnTo>
                    <a:pt x="57683" y="5638"/>
                  </a:lnTo>
                  <a:lnTo>
                    <a:pt x="54876" y="1879"/>
                  </a:lnTo>
                  <a:lnTo>
                    <a:pt x="18186" y="317"/>
                  </a:lnTo>
                  <a:lnTo>
                    <a:pt x="1315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89"/>
            <p:cNvSpPr/>
            <p:nvPr/>
          </p:nvSpPr>
          <p:spPr>
            <a:xfrm>
              <a:off x="13446289" y="6179218"/>
              <a:ext cx="890905" cy="283845"/>
            </a:xfrm>
            <a:custGeom>
              <a:avLst/>
              <a:gdLst/>
              <a:ahLst/>
              <a:cxnLst/>
              <a:rect l="l" t="t" r="r" b="b"/>
              <a:pathLst>
                <a:path w="890904" h="283845">
                  <a:moveTo>
                    <a:pt x="222935" y="137020"/>
                  </a:moveTo>
                  <a:lnTo>
                    <a:pt x="204736" y="105359"/>
                  </a:lnTo>
                  <a:lnTo>
                    <a:pt x="202869" y="102222"/>
                  </a:lnTo>
                  <a:lnTo>
                    <a:pt x="199097" y="100965"/>
                  </a:lnTo>
                  <a:lnTo>
                    <a:pt x="195338" y="102527"/>
                  </a:lnTo>
                  <a:lnTo>
                    <a:pt x="184365" y="106921"/>
                  </a:lnTo>
                  <a:lnTo>
                    <a:pt x="179031" y="109118"/>
                  </a:lnTo>
                  <a:lnTo>
                    <a:pt x="177469" y="113817"/>
                  </a:lnTo>
                  <a:lnTo>
                    <a:pt x="180911" y="118833"/>
                  </a:lnTo>
                  <a:lnTo>
                    <a:pt x="184518" y="124879"/>
                  </a:lnTo>
                  <a:lnTo>
                    <a:pt x="187921" y="130987"/>
                  </a:lnTo>
                  <a:lnTo>
                    <a:pt x="191262" y="137452"/>
                  </a:lnTo>
                  <a:lnTo>
                    <a:pt x="194703" y="144551"/>
                  </a:lnTo>
                  <a:lnTo>
                    <a:pt x="196583" y="148628"/>
                  </a:lnTo>
                  <a:lnTo>
                    <a:pt x="200672" y="150190"/>
                  </a:lnTo>
                  <a:lnTo>
                    <a:pt x="205054" y="148310"/>
                  </a:lnTo>
                  <a:lnTo>
                    <a:pt x="216966" y="142989"/>
                  </a:lnTo>
                  <a:lnTo>
                    <a:pt x="221361" y="141097"/>
                  </a:lnTo>
                  <a:lnTo>
                    <a:pt x="222935" y="137020"/>
                  </a:lnTo>
                  <a:close/>
                </a:path>
                <a:path w="890904" h="283845">
                  <a:moveTo>
                    <a:pt x="242366" y="67411"/>
                  </a:moveTo>
                  <a:lnTo>
                    <a:pt x="242227" y="55194"/>
                  </a:lnTo>
                  <a:lnTo>
                    <a:pt x="242125" y="45161"/>
                  </a:lnTo>
                  <a:lnTo>
                    <a:pt x="242049" y="32613"/>
                  </a:lnTo>
                  <a:lnTo>
                    <a:pt x="238912" y="29476"/>
                  </a:lnTo>
                  <a:lnTo>
                    <a:pt x="233895" y="29794"/>
                  </a:lnTo>
                  <a:lnTo>
                    <a:pt x="216408" y="30619"/>
                  </a:lnTo>
                  <a:lnTo>
                    <a:pt x="176263" y="32969"/>
                  </a:lnTo>
                  <a:lnTo>
                    <a:pt x="30099" y="45161"/>
                  </a:lnTo>
                  <a:lnTo>
                    <a:pt x="25387" y="45770"/>
                  </a:lnTo>
                  <a:lnTo>
                    <a:pt x="8153" y="46405"/>
                  </a:lnTo>
                  <a:lnTo>
                    <a:pt x="3124" y="46723"/>
                  </a:lnTo>
                  <a:lnTo>
                    <a:pt x="0" y="50165"/>
                  </a:lnTo>
                  <a:lnTo>
                    <a:pt x="304" y="55194"/>
                  </a:lnTo>
                  <a:lnTo>
                    <a:pt x="3136" y="86664"/>
                  </a:lnTo>
                  <a:lnTo>
                    <a:pt x="3644" y="90932"/>
                  </a:lnTo>
                  <a:lnTo>
                    <a:pt x="3759" y="91871"/>
                  </a:lnTo>
                  <a:lnTo>
                    <a:pt x="7518" y="94691"/>
                  </a:lnTo>
                  <a:lnTo>
                    <a:pt x="12852" y="93433"/>
                  </a:lnTo>
                  <a:lnTo>
                    <a:pt x="32575" y="89865"/>
                  </a:lnTo>
                  <a:lnTo>
                    <a:pt x="53289" y="86664"/>
                  </a:lnTo>
                  <a:lnTo>
                    <a:pt x="73787" y="83870"/>
                  </a:lnTo>
                  <a:lnTo>
                    <a:pt x="91935" y="81622"/>
                  </a:lnTo>
                  <a:lnTo>
                    <a:pt x="101358" y="81622"/>
                  </a:lnTo>
                  <a:lnTo>
                    <a:pt x="105498" y="84226"/>
                  </a:lnTo>
                  <a:lnTo>
                    <a:pt x="105410" y="89242"/>
                  </a:lnTo>
                  <a:lnTo>
                    <a:pt x="101269" y="96570"/>
                  </a:lnTo>
                  <a:lnTo>
                    <a:pt x="92938" y="110337"/>
                  </a:lnTo>
                  <a:lnTo>
                    <a:pt x="85940" y="126517"/>
                  </a:lnTo>
                  <a:lnTo>
                    <a:pt x="81178" y="144551"/>
                  </a:lnTo>
                  <a:lnTo>
                    <a:pt x="81114" y="144805"/>
                  </a:lnTo>
                  <a:lnTo>
                    <a:pt x="79324" y="164922"/>
                  </a:lnTo>
                  <a:lnTo>
                    <a:pt x="88582" y="205917"/>
                  </a:lnTo>
                  <a:lnTo>
                    <a:pt x="113728" y="236969"/>
                  </a:lnTo>
                  <a:lnTo>
                    <a:pt x="150749" y="257784"/>
                  </a:lnTo>
                  <a:lnTo>
                    <a:pt x="195643" y="268084"/>
                  </a:lnTo>
                  <a:lnTo>
                    <a:pt x="199097" y="268401"/>
                  </a:lnTo>
                  <a:lnTo>
                    <a:pt x="202234" y="266509"/>
                  </a:lnTo>
                  <a:lnTo>
                    <a:pt x="203479" y="262750"/>
                  </a:lnTo>
                  <a:lnTo>
                    <a:pt x="215087" y="228574"/>
                  </a:lnTo>
                  <a:lnTo>
                    <a:pt x="216966" y="222618"/>
                  </a:lnTo>
                  <a:lnTo>
                    <a:pt x="214147" y="218541"/>
                  </a:lnTo>
                  <a:lnTo>
                    <a:pt x="207873" y="218224"/>
                  </a:lnTo>
                  <a:lnTo>
                    <a:pt x="175691" y="212128"/>
                  </a:lnTo>
                  <a:lnTo>
                    <a:pt x="149821" y="200279"/>
                  </a:lnTo>
                  <a:lnTo>
                    <a:pt x="132600" y="181724"/>
                  </a:lnTo>
                  <a:lnTo>
                    <a:pt x="126352" y="155524"/>
                  </a:lnTo>
                  <a:lnTo>
                    <a:pt x="131152" y="129857"/>
                  </a:lnTo>
                  <a:lnTo>
                    <a:pt x="162991" y="88988"/>
                  </a:lnTo>
                  <a:lnTo>
                    <a:pt x="209702" y="76200"/>
                  </a:lnTo>
                  <a:lnTo>
                    <a:pt x="234530" y="75260"/>
                  </a:lnTo>
                  <a:lnTo>
                    <a:pt x="239229" y="75260"/>
                  </a:lnTo>
                  <a:lnTo>
                    <a:pt x="242366" y="72123"/>
                  </a:lnTo>
                  <a:lnTo>
                    <a:pt x="242366" y="67411"/>
                  </a:lnTo>
                  <a:close/>
                </a:path>
                <a:path w="890904" h="283845">
                  <a:moveTo>
                    <a:pt x="258038" y="121653"/>
                  </a:moveTo>
                  <a:lnTo>
                    <a:pt x="236410" y="87795"/>
                  </a:lnTo>
                  <a:lnTo>
                    <a:pt x="232994" y="86664"/>
                  </a:lnTo>
                  <a:lnTo>
                    <a:pt x="232346" y="86664"/>
                  </a:lnTo>
                  <a:lnTo>
                    <a:pt x="228879" y="88099"/>
                  </a:lnTo>
                  <a:lnTo>
                    <a:pt x="217906" y="93129"/>
                  </a:lnTo>
                  <a:lnTo>
                    <a:pt x="212572" y="95631"/>
                  </a:lnTo>
                  <a:lnTo>
                    <a:pt x="211632" y="100330"/>
                  </a:lnTo>
                  <a:lnTo>
                    <a:pt x="214769" y="105041"/>
                  </a:lnTo>
                  <a:lnTo>
                    <a:pt x="218782" y="111036"/>
                  </a:lnTo>
                  <a:lnTo>
                    <a:pt x="222529" y="116992"/>
                  </a:lnTo>
                  <a:lnTo>
                    <a:pt x="226148" y="123253"/>
                  </a:lnTo>
                  <a:lnTo>
                    <a:pt x="232016" y="134200"/>
                  </a:lnTo>
                  <a:lnTo>
                    <a:pt x="236093" y="135763"/>
                  </a:lnTo>
                  <a:lnTo>
                    <a:pt x="240169" y="133565"/>
                  </a:lnTo>
                  <a:lnTo>
                    <a:pt x="252095" y="127927"/>
                  </a:lnTo>
                  <a:lnTo>
                    <a:pt x="256476" y="126047"/>
                  </a:lnTo>
                  <a:lnTo>
                    <a:pt x="258038" y="121653"/>
                  </a:lnTo>
                  <a:close/>
                </a:path>
                <a:path w="890904" h="283845">
                  <a:moveTo>
                    <a:pt x="574459" y="244576"/>
                  </a:moveTo>
                  <a:lnTo>
                    <a:pt x="571322" y="241439"/>
                  </a:lnTo>
                  <a:lnTo>
                    <a:pt x="459397" y="241439"/>
                  </a:lnTo>
                  <a:lnTo>
                    <a:pt x="457504" y="239547"/>
                  </a:lnTo>
                  <a:lnTo>
                    <a:pt x="457504" y="233591"/>
                  </a:lnTo>
                  <a:lnTo>
                    <a:pt x="459397" y="231711"/>
                  </a:lnTo>
                  <a:lnTo>
                    <a:pt x="551573" y="231711"/>
                  </a:lnTo>
                  <a:lnTo>
                    <a:pt x="554710" y="228574"/>
                  </a:lnTo>
                  <a:lnTo>
                    <a:pt x="554710" y="202552"/>
                  </a:lnTo>
                  <a:lnTo>
                    <a:pt x="551573" y="199415"/>
                  </a:lnTo>
                  <a:lnTo>
                    <a:pt x="459397" y="199415"/>
                  </a:lnTo>
                  <a:lnTo>
                    <a:pt x="457504" y="197548"/>
                  </a:lnTo>
                  <a:lnTo>
                    <a:pt x="457504" y="192519"/>
                  </a:lnTo>
                  <a:lnTo>
                    <a:pt x="459397" y="190639"/>
                  </a:lnTo>
                  <a:lnTo>
                    <a:pt x="540588" y="190639"/>
                  </a:lnTo>
                  <a:lnTo>
                    <a:pt x="543725" y="187502"/>
                  </a:lnTo>
                  <a:lnTo>
                    <a:pt x="543725" y="97205"/>
                  </a:lnTo>
                  <a:lnTo>
                    <a:pt x="540588" y="94068"/>
                  </a:lnTo>
                  <a:lnTo>
                    <a:pt x="499529" y="94068"/>
                  </a:lnTo>
                  <a:lnTo>
                    <a:pt x="499529" y="123228"/>
                  </a:lnTo>
                  <a:lnTo>
                    <a:pt x="499529" y="128231"/>
                  </a:lnTo>
                  <a:lnTo>
                    <a:pt x="499529" y="156464"/>
                  </a:lnTo>
                  <a:lnTo>
                    <a:pt x="499529" y="161163"/>
                  </a:lnTo>
                  <a:lnTo>
                    <a:pt x="497954" y="162725"/>
                  </a:lnTo>
                  <a:lnTo>
                    <a:pt x="459066" y="162725"/>
                  </a:lnTo>
                  <a:lnTo>
                    <a:pt x="457504" y="161163"/>
                  </a:lnTo>
                  <a:lnTo>
                    <a:pt x="457504" y="156464"/>
                  </a:lnTo>
                  <a:lnTo>
                    <a:pt x="459066" y="154889"/>
                  </a:lnTo>
                  <a:lnTo>
                    <a:pt x="497954" y="154889"/>
                  </a:lnTo>
                  <a:lnTo>
                    <a:pt x="499529" y="156464"/>
                  </a:lnTo>
                  <a:lnTo>
                    <a:pt x="499529" y="128231"/>
                  </a:lnTo>
                  <a:lnTo>
                    <a:pt x="497954" y="129819"/>
                  </a:lnTo>
                  <a:lnTo>
                    <a:pt x="459066" y="129819"/>
                  </a:lnTo>
                  <a:lnTo>
                    <a:pt x="457504" y="128231"/>
                  </a:lnTo>
                  <a:lnTo>
                    <a:pt x="457504" y="123228"/>
                  </a:lnTo>
                  <a:lnTo>
                    <a:pt x="459066" y="121653"/>
                  </a:lnTo>
                  <a:lnTo>
                    <a:pt x="497954" y="121653"/>
                  </a:lnTo>
                  <a:lnTo>
                    <a:pt x="499529" y="123228"/>
                  </a:lnTo>
                  <a:lnTo>
                    <a:pt x="499529" y="94068"/>
                  </a:lnTo>
                  <a:lnTo>
                    <a:pt x="459066" y="94068"/>
                  </a:lnTo>
                  <a:lnTo>
                    <a:pt x="457504" y="92494"/>
                  </a:lnTo>
                  <a:lnTo>
                    <a:pt x="457504" y="88099"/>
                  </a:lnTo>
                  <a:lnTo>
                    <a:pt x="459066" y="86537"/>
                  </a:lnTo>
                  <a:lnTo>
                    <a:pt x="568820" y="86537"/>
                  </a:lnTo>
                  <a:lnTo>
                    <a:pt x="571957" y="83400"/>
                  </a:lnTo>
                  <a:lnTo>
                    <a:pt x="571957" y="56438"/>
                  </a:lnTo>
                  <a:lnTo>
                    <a:pt x="568820" y="53301"/>
                  </a:lnTo>
                  <a:lnTo>
                    <a:pt x="459701" y="53301"/>
                  </a:lnTo>
                  <a:lnTo>
                    <a:pt x="457504" y="51104"/>
                  </a:lnTo>
                  <a:lnTo>
                    <a:pt x="457504" y="44526"/>
                  </a:lnTo>
                  <a:lnTo>
                    <a:pt x="459701" y="42329"/>
                  </a:lnTo>
                  <a:lnTo>
                    <a:pt x="462838" y="42011"/>
                  </a:lnTo>
                  <a:lnTo>
                    <a:pt x="481507" y="40487"/>
                  </a:lnTo>
                  <a:lnTo>
                    <a:pt x="499770" y="38722"/>
                  </a:lnTo>
                  <a:lnTo>
                    <a:pt x="517436" y="36728"/>
                  </a:lnTo>
                  <a:lnTo>
                    <a:pt x="541223" y="33540"/>
                  </a:lnTo>
                  <a:lnTo>
                    <a:pt x="543420" y="28841"/>
                  </a:lnTo>
                  <a:lnTo>
                    <a:pt x="539978" y="22898"/>
                  </a:lnTo>
                  <a:lnTo>
                    <a:pt x="528993" y="4394"/>
                  </a:lnTo>
                  <a:lnTo>
                    <a:pt x="527431" y="1574"/>
                  </a:lnTo>
                  <a:lnTo>
                    <a:pt x="524294" y="0"/>
                  </a:lnTo>
                  <a:lnTo>
                    <a:pt x="521157" y="317"/>
                  </a:lnTo>
                  <a:lnTo>
                    <a:pt x="480441" y="5194"/>
                  </a:lnTo>
                  <a:lnTo>
                    <a:pt x="434314" y="8978"/>
                  </a:lnTo>
                  <a:lnTo>
                    <a:pt x="385368" y="11645"/>
                  </a:lnTo>
                  <a:lnTo>
                    <a:pt x="336169" y="13169"/>
                  </a:lnTo>
                  <a:lnTo>
                    <a:pt x="329272" y="13474"/>
                  </a:lnTo>
                  <a:lnTo>
                    <a:pt x="326440" y="17564"/>
                  </a:lnTo>
                  <a:lnTo>
                    <a:pt x="328637" y="24142"/>
                  </a:lnTo>
                  <a:lnTo>
                    <a:pt x="330123" y="28841"/>
                  </a:lnTo>
                  <a:lnTo>
                    <a:pt x="330212" y="29159"/>
                  </a:lnTo>
                  <a:lnTo>
                    <a:pt x="331470" y="34493"/>
                  </a:lnTo>
                  <a:lnTo>
                    <a:pt x="332320" y="38722"/>
                  </a:lnTo>
                  <a:lnTo>
                    <a:pt x="333349" y="43573"/>
                  </a:lnTo>
                  <a:lnTo>
                    <a:pt x="336473" y="46723"/>
                  </a:lnTo>
                  <a:lnTo>
                    <a:pt x="340868" y="46723"/>
                  </a:lnTo>
                  <a:lnTo>
                    <a:pt x="392150" y="45491"/>
                  </a:lnTo>
                  <a:lnTo>
                    <a:pt x="409536" y="44843"/>
                  </a:lnTo>
                  <a:lnTo>
                    <a:pt x="412038" y="44526"/>
                  </a:lnTo>
                  <a:lnTo>
                    <a:pt x="413931" y="46431"/>
                  </a:lnTo>
                  <a:lnTo>
                    <a:pt x="413931" y="51422"/>
                  </a:lnTo>
                  <a:lnTo>
                    <a:pt x="412038" y="53301"/>
                  </a:lnTo>
                  <a:lnTo>
                    <a:pt x="305752" y="53301"/>
                  </a:lnTo>
                  <a:lnTo>
                    <a:pt x="302615" y="56438"/>
                  </a:lnTo>
                  <a:lnTo>
                    <a:pt x="302615" y="83400"/>
                  </a:lnTo>
                  <a:lnTo>
                    <a:pt x="305752" y="86537"/>
                  </a:lnTo>
                  <a:lnTo>
                    <a:pt x="412356" y="86537"/>
                  </a:lnTo>
                  <a:lnTo>
                    <a:pt x="413931" y="88099"/>
                  </a:lnTo>
                  <a:lnTo>
                    <a:pt x="413931" y="161163"/>
                  </a:lnTo>
                  <a:lnTo>
                    <a:pt x="412356" y="162725"/>
                  </a:lnTo>
                  <a:lnTo>
                    <a:pt x="376301" y="162725"/>
                  </a:lnTo>
                  <a:lnTo>
                    <a:pt x="374738" y="161163"/>
                  </a:lnTo>
                  <a:lnTo>
                    <a:pt x="374738" y="156464"/>
                  </a:lnTo>
                  <a:lnTo>
                    <a:pt x="376301" y="154889"/>
                  </a:lnTo>
                  <a:lnTo>
                    <a:pt x="412356" y="154889"/>
                  </a:lnTo>
                  <a:lnTo>
                    <a:pt x="413931" y="156464"/>
                  </a:lnTo>
                  <a:lnTo>
                    <a:pt x="413931" y="128231"/>
                  </a:lnTo>
                  <a:lnTo>
                    <a:pt x="412356" y="129819"/>
                  </a:lnTo>
                  <a:lnTo>
                    <a:pt x="376301" y="129819"/>
                  </a:lnTo>
                  <a:lnTo>
                    <a:pt x="374738" y="128231"/>
                  </a:lnTo>
                  <a:lnTo>
                    <a:pt x="374738" y="123228"/>
                  </a:lnTo>
                  <a:lnTo>
                    <a:pt x="376301" y="121653"/>
                  </a:lnTo>
                  <a:lnTo>
                    <a:pt x="412356" y="121653"/>
                  </a:lnTo>
                  <a:lnTo>
                    <a:pt x="413931" y="123228"/>
                  </a:lnTo>
                  <a:lnTo>
                    <a:pt x="413931" y="92494"/>
                  </a:lnTo>
                  <a:lnTo>
                    <a:pt x="412356" y="94068"/>
                  </a:lnTo>
                  <a:lnTo>
                    <a:pt x="335851" y="94068"/>
                  </a:lnTo>
                  <a:lnTo>
                    <a:pt x="332714" y="97205"/>
                  </a:lnTo>
                  <a:lnTo>
                    <a:pt x="332714" y="187502"/>
                  </a:lnTo>
                  <a:lnTo>
                    <a:pt x="335851" y="190639"/>
                  </a:lnTo>
                  <a:lnTo>
                    <a:pt x="412038" y="190639"/>
                  </a:lnTo>
                  <a:lnTo>
                    <a:pt x="413931" y="192519"/>
                  </a:lnTo>
                  <a:lnTo>
                    <a:pt x="413931" y="197548"/>
                  </a:lnTo>
                  <a:lnTo>
                    <a:pt x="412038" y="199415"/>
                  </a:lnTo>
                  <a:lnTo>
                    <a:pt x="325818" y="199415"/>
                  </a:lnTo>
                  <a:lnTo>
                    <a:pt x="322681" y="202552"/>
                  </a:lnTo>
                  <a:lnTo>
                    <a:pt x="322681" y="228574"/>
                  </a:lnTo>
                  <a:lnTo>
                    <a:pt x="325818" y="231711"/>
                  </a:lnTo>
                  <a:lnTo>
                    <a:pt x="412038" y="231711"/>
                  </a:lnTo>
                  <a:lnTo>
                    <a:pt x="413931" y="233591"/>
                  </a:lnTo>
                  <a:lnTo>
                    <a:pt x="413931" y="239547"/>
                  </a:lnTo>
                  <a:lnTo>
                    <a:pt x="412038" y="241439"/>
                  </a:lnTo>
                  <a:lnTo>
                    <a:pt x="303872" y="241439"/>
                  </a:lnTo>
                  <a:lnTo>
                    <a:pt x="300736" y="244576"/>
                  </a:lnTo>
                  <a:lnTo>
                    <a:pt x="300736" y="272161"/>
                  </a:lnTo>
                  <a:lnTo>
                    <a:pt x="303872" y="275297"/>
                  </a:lnTo>
                  <a:lnTo>
                    <a:pt x="571322" y="275297"/>
                  </a:lnTo>
                  <a:lnTo>
                    <a:pt x="574459" y="272161"/>
                  </a:lnTo>
                  <a:lnTo>
                    <a:pt x="574459" y="244576"/>
                  </a:lnTo>
                  <a:close/>
                </a:path>
                <a:path w="890904" h="283845">
                  <a:moveTo>
                    <a:pt x="890905" y="164312"/>
                  </a:moveTo>
                  <a:lnTo>
                    <a:pt x="887768" y="161175"/>
                  </a:lnTo>
                  <a:lnTo>
                    <a:pt x="783678" y="161175"/>
                  </a:lnTo>
                  <a:lnTo>
                    <a:pt x="783678" y="198805"/>
                  </a:lnTo>
                  <a:lnTo>
                    <a:pt x="780237" y="202869"/>
                  </a:lnTo>
                  <a:lnTo>
                    <a:pt x="765175" y="215417"/>
                  </a:lnTo>
                  <a:lnTo>
                    <a:pt x="763917" y="215099"/>
                  </a:lnTo>
                  <a:lnTo>
                    <a:pt x="753719" y="212331"/>
                  </a:lnTo>
                  <a:lnTo>
                    <a:pt x="743394" y="209689"/>
                  </a:lnTo>
                  <a:lnTo>
                    <a:pt x="722845" y="204749"/>
                  </a:lnTo>
                  <a:lnTo>
                    <a:pt x="720026" y="204114"/>
                  </a:lnTo>
                  <a:lnTo>
                    <a:pt x="719086" y="202247"/>
                  </a:lnTo>
                  <a:lnTo>
                    <a:pt x="720979" y="199745"/>
                  </a:lnTo>
                  <a:lnTo>
                    <a:pt x="722223" y="197853"/>
                  </a:lnTo>
                  <a:lnTo>
                    <a:pt x="722845" y="196608"/>
                  </a:lnTo>
                  <a:lnTo>
                    <a:pt x="724420" y="195656"/>
                  </a:lnTo>
                  <a:lnTo>
                    <a:pt x="782104" y="195656"/>
                  </a:lnTo>
                  <a:lnTo>
                    <a:pt x="783678" y="198805"/>
                  </a:lnTo>
                  <a:lnTo>
                    <a:pt x="783678" y="161175"/>
                  </a:lnTo>
                  <a:lnTo>
                    <a:pt x="748880" y="161175"/>
                  </a:lnTo>
                  <a:lnTo>
                    <a:pt x="747306" y="158343"/>
                  </a:lnTo>
                  <a:lnTo>
                    <a:pt x="750138" y="153644"/>
                  </a:lnTo>
                  <a:lnTo>
                    <a:pt x="752322" y="150190"/>
                  </a:lnTo>
                  <a:lnTo>
                    <a:pt x="753579" y="148005"/>
                  </a:lnTo>
                  <a:lnTo>
                    <a:pt x="756399" y="146431"/>
                  </a:lnTo>
                  <a:lnTo>
                    <a:pt x="872731" y="146431"/>
                  </a:lnTo>
                  <a:lnTo>
                    <a:pt x="875868" y="143294"/>
                  </a:lnTo>
                  <a:lnTo>
                    <a:pt x="875868" y="113195"/>
                  </a:lnTo>
                  <a:lnTo>
                    <a:pt x="875868" y="92189"/>
                  </a:lnTo>
                  <a:lnTo>
                    <a:pt x="875868" y="61772"/>
                  </a:lnTo>
                  <a:lnTo>
                    <a:pt x="872731" y="58635"/>
                  </a:lnTo>
                  <a:lnTo>
                    <a:pt x="832904" y="58635"/>
                  </a:lnTo>
                  <a:lnTo>
                    <a:pt x="832904" y="94068"/>
                  </a:lnTo>
                  <a:lnTo>
                    <a:pt x="832904" y="111315"/>
                  </a:lnTo>
                  <a:lnTo>
                    <a:pt x="831024" y="113195"/>
                  </a:lnTo>
                  <a:lnTo>
                    <a:pt x="806564" y="113195"/>
                  </a:lnTo>
                  <a:lnTo>
                    <a:pt x="804684" y="111315"/>
                  </a:lnTo>
                  <a:lnTo>
                    <a:pt x="804684" y="94068"/>
                  </a:lnTo>
                  <a:lnTo>
                    <a:pt x="806564" y="92189"/>
                  </a:lnTo>
                  <a:lnTo>
                    <a:pt x="831024" y="92189"/>
                  </a:lnTo>
                  <a:lnTo>
                    <a:pt x="832904" y="94068"/>
                  </a:lnTo>
                  <a:lnTo>
                    <a:pt x="832904" y="58635"/>
                  </a:lnTo>
                  <a:lnTo>
                    <a:pt x="807199" y="58635"/>
                  </a:lnTo>
                  <a:lnTo>
                    <a:pt x="804684" y="56134"/>
                  </a:lnTo>
                  <a:lnTo>
                    <a:pt x="804684" y="49225"/>
                  </a:lnTo>
                  <a:lnTo>
                    <a:pt x="807199" y="46723"/>
                  </a:lnTo>
                  <a:lnTo>
                    <a:pt x="880567" y="46723"/>
                  </a:lnTo>
                  <a:lnTo>
                    <a:pt x="883704" y="43586"/>
                  </a:lnTo>
                  <a:lnTo>
                    <a:pt x="883704" y="12547"/>
                  </a:lnTo>
                  <a:lnTo>
                    <a:pt x="880567" y="9410"/>
                  </a:lnTo>
                  <a:lnTo>
                    <a:pt x="763917" y="9410"/>
                  </a:lnTo>
                  <a:lnTo>
                    <a:pt x="763917" y="48602"/>
                  </a:lnTo>
                  <a:lnTo>
                    <a:pt x="763917" y="56756"/>
                  </a:lnTo>
                  <a:lnTo>
                    <a:pt x="763917" y="94068"/>
                  </a:lnTo>
                  <a:lnTo>
                    <a:pt x="763917" y="111315"/>
                  </a:lnTo>
                  <a:lnTo>
                    <a:pt x="762038" y="113195"/>
                  </a:lnTo>
                  <a:lnTo>
                    <a:pt x="740410" y="113195"/>
                  </a:lnTo>
                  <a:lnTo>
                    <a:pt x="738517" y="111315"/>
                  </a:lnTo>
                  <a:lnTo>
                    <a:pt x="738517" y="94068"/>
                  </a:lnTo>
                  <a:lnTo>
                    <a:pt x="740410" y="92189"/>
                  </a:lnTo>
                  <a:lnTo>
                    <a:pt x="762038" y="92189"/>
                  </a:lnTo>
                  <a:lnTo>
                    <a:pt x="763917" y="94068"/>
                  </a:lnTo>
                  <a:lnTo>
                    <a:pt x="763917" y="56756"/>
                  </a:lnTo>
                  <a:lnTo>
                    <a:pt x="762038" y="58635"/>
                  </a:lnTo>
                  <a:lnTo>
                    <a:pt x="740410" y="58635"/>
                  </a:lnTo>
                  <a:lnTo>
                    <a:pt x="738517" y="56756"/>
                  </a:lnTo>
                  <a:lnTo>
                    <a:pt x="738517" y="48602"/>
                  </a:lnTo>
                  <a:lnTo>
                    <a:pt x="740410" y="46723"/>
                  </a:lnTo>
                  <a:lnTo>
                    <a:pt x="762038" y="46723"/>
                  </a:lnTo>
                  <a:lnTo>
                    <a:pt x="763917" y="48602"/>
                  </a:lnTo>
                  <a:lnTo>
                    <a:pt x="763917" y="9410"/>
                  </a:lnTo>
                  <a:lnTo>
                    <a:pt x="623760" y="9410"/>
                  </a:lnTo>
                  <a:lnTo>
                    <a:pt x="620636" y="12547"/>
                  </a:lnTo>
                  <a:lnTo>
                    <a:pt x="620636" y="43586"/>
                  </a:lnTo>
                  <a:lnTo>
                    <a:pt x="623760" y="46723"/>
                  </a:lnTo>
                  <a:lnTo>
                    <a:pt x="694944" y="46723"/>
                  </a:lnTo>
                  <a:lnTo>
                    <a:pt x="697458" y="49225"/>
                  </a:lnTo>
                  <a:lnTo>
                    <a:pt x="697458" y="56134"/>
                  </a:lnTo>
                  <a:lnTo>
                    <a:pt x="697458" y="94068"/>
                  </a:lnTo>
                  <a:lnTo>
                    <a:pt x="697458" y="111315"/>
                  </a:lnTo>
                  <a:lnTo>
                    <a:pt x="695579" y="113195"/>
                  </a:lnTo>
                  <a:lnTo>
                    <a:pt x="676122" y="113195"/>
                  </a:lnTo>
                  <a:lnTo>
                    <a:pt x="674255" y="111315"/>
                  </a:lnTo>
                  <a:lnTo>
                    <a:pt x="674255" y="94068"/>
                  </a:lnTo>
                  <a:lnTo>
                    <a:pt x="676122" y="92189"/>
                  </a:lnTo>
                  <a:lnTo>
                    <a:pt x="695579" y="92189"/>
                  </a:lnTo>
                  <a:lnTo>
                    <a:pt x="697458" y="94068"/>
                  </a:lnTo>
                  <a:lnTo>
                    <a:pt x="697458" y="56134"/>
                  </a:lnTo>
                  <a:lnTo>
                    <a:pt x="694944" y="58635"/>
                  </a:lnTo>
                  <a:lnTo>
                    <a:pt x="636930" y="58635"/>
                  </a:lnTo>
                  <a:lnTo>
                    <a:pt x="633793" y="61772"/>
                  </a:lnTo>
                  <a:lnTo>
                    <a:pt x="633793" y="143294"/>
                  </a:lnTo>
                  <a:lnTo>
                    <a:pt x="636930" y="146431"/>
                  </a:lnTo>
                  <a:lnTo>
                    <a:pt x="702157" y="146431"/>
                  </a:lnTo>
                  <a:lnTo>
                    <a:pt x="703719" y="149250"/>
                  </a:lnTo>
                  <a:lnTo>
                    <a:pt x="701217" y="153644"/>
                  </a:lnTo>
                  <a:lnTo>
                    <a:pt x="698715" y="157416"/>
                  </a:lnTo>
                  <a:lnTo>
                    <a:pt x="697458" y="159613"/>
                  </a:lnTo>
                  <a:lnTo>
                    <a:pt x="694626" y="161175"/>
                  </a:lnTo>
                  <a:lnTo>
                    <a:pt x="619061" y="161175"/>
                  </a:lnTo>
                  <a:lnTo>
                    <a:pt x="615924" y="164312"/>
                  </a:lnTo>
                  <a:lnTo>
                    <a:pt x="615924" y="192519"/>
                  </a:lnTo>
                  <a:lnTo>
                    <a:pt x="619061" y="195656"/>
                  </a:lnTo>
                  <a:lnTo>
                    <a:pt x="667664" y="195656"/>
                  </a:lnTo>
                  <a:lnTo>
                    <a:pt x="670483" y="200672"/>
                  </a:lnTo>
                  <a:lnTo>
                    <a:pt x="659828" y="215099"/>
                  </a:lnTo>
                  <a:lnTo>
                    <a:pt x="655751" y="220738"/>
                  </a:lnTo>
                  <a:lnTo>
                    <a:pt x="657326" y="225450"/>
                  </a:lnTo>
                  <a:lnTo>
                    <a:pt x="663892" y="227330"/>
                  </a:lnTo>
                  <a:lnTo>
                    <a:pt x="692442" y="236105"/>
                  </a:lnTo>
                  <a:lnTo>
                    <a:pt x="693381" y="236410"/>
                  </a:lnTo>
                  <a:lnTo>
                    <a:pt x="694004" y="236105"/>
                  </a:lnTo>
                  <a:lnTo>
                    <a:pt x="696823" y="235165"/>
                  </a:lnTo>
                  <a:lnTo>
                    <a:pt x="697458" y="234848"/>
                  </a:lnTo>
                  <a:lnTo>
                    <a:pt x="698080" y="234848"/>
                  </a:lnTo>
                  <a:lnTo>
                    <a:pt x="698715" y="235165"/>
                  </a:lnTo>
                  <a:lnTo>
                    <a:pt x="703719" y="236410"/>
                  </a:lnTo>
                  <a:lnTo>
                    <a:pt x="707809" y="237680"/>
                  </a:lnTo>
                  <a:lnTo>
                    <a:pt x="707809" y="239052"/>
                  </a:lnTo>
                  <a:lnTo>
                    <a:pt x="707288" y="239052"/>
                  </a:lnTo>
                  <a:lnTo>
                    <a:pt x="703414" y="239877"/>
                  </a:lnTo>
                  <a:lnTo>
                    <a:pt x="655040" y="245376"/>
                  </a:lnTo>
                  <a:lnTo>
                    <a:pt x="627849" y="246773"/>
                  </a:lnTo>
                  <a:lnTo>
                    <a:pt x="625652" y="251777"/>
                  </a:lnTo>
                  <a:lnTo>
                    <a:pt x="629424" y="259308"/>
                  </a:lnTo>
                  <a:lnTo>
                    <a:pt x="632231" y="265264"/>
                  </a:lnTo>
                  <a:lnTo>
                    <a:pt x="634746" y="271538"/>
                  </a:lnTo>
                  <a:lnTo>
                    <a:pt x="636320" y="277495"/>
                  </a:lnTo>
                  <a:lnTo>
                    <a:pt x="637565" y="281266"/>
                  </a:lnTo>
                  <a:lnTo>
                    <a:pt x="641019" y="283768"/>
                  </a:lnTo>
                  <a:lnTo>
                    <a:pt x="645096" y="283464"/>
                  </a:lnTo>
                  <a:lnTo>
                    <a:pt x="681228" y="279692"/>
                  </a:lnTo>
                  <a:lnTo>
                    <a:pt x="681647" y="279692"/>
                  </a:lnTo>
                  <a:lnTo>
                    <a:pt x="715479" y="274205"/>
                  </a:lnTo>
                  <a:lnTo>
                    <a:pt x="744562" y="266954"/>
                  </a:lnTo>
                  <a:lnTo>
                    <a:pt x="769886" y="257429"/>
                  </a:lnTo>
                  <a:lnTo>
                    <a:pt x="771448" y="256806"/>
                  </a:lnTo>
                  <a:lnTo>
                    <a:pt x="773963" y="256489"/>
                  </a:lnTo>
                  <a:lnTo>
                    <a:pt x="775538" y="257111"/>
                  </a:lnTo>
                  <a:lnTo>
                    <a:pt x="795947" y="263499"/>
                  </a:lnTo>
                  <a:lnTo>
                    <a:pt x="815124" y="269925"/>
                  </a:lnTo>
                  <a:lnTo>
                    <a:pt x="832764" y="276288"/>
                  </a:lnTo>
                  <a:lnTo>
                    <a:pt x="848575" y="282511"/>
                  </a:lnTo>
                  <a:lnTo>
                    <a:pt x="852030" y="283768"/>
                  </a:lnTo>
                  <a:lnTo>
                    <a:pt x="855802" y="282829"/>
                  </a:lnTo>
                  <a:lnTo>
                    <a:pt x="857999" y="279692"/>
                  </a:lnTo>
                  <a:lnTo>
                    <a:pt x="875157" y="256489"/>
                  </a:lnTo>
                  <a:lnTo>
                    <a:pt x="877735" y="253034"/>
                  </a:lnTo>
                  <a:lnTo>
                    <a:pt x="876173" y="248031"/>
                  </a:lnTo>
                  <a:lnTo>
                    <a:pt x="870229" y="246138"/>
                  </a:lnTo>
                  <a:lnTo>
                    <a:pt x="859713" y="242608"/>
                  </a:lnTo>
                  <a:lnTo>
                    <a:pt x="848474" y="239052"/>
                  </a:lnTo>
                  <a:lnTo>
                    <a:pt x="834644" y="234848"/>
                  </a:lnTo>
                  <a:lnTo>
                    <a:pt x="816597" y="229514"/>
                  </a:lnTo>
                  <a:lnTo>
                    <a:pt x="815340" y="224193"/>
                  </a:lnTo>
                  <a:lnTo>
                    <a:pt x="820051" y="218236"/>
                  </a:lnTo>
                  <a:lnTo>
                    <a:pt x="822236" y="215417"/>
                  </a:lnTo>
                  <a:lnTo>
                    <a:pt x="824433" y="212585"/>
                  </a:lnTo>
                  <a:lnTo>
                    <a:pt x="828205" y="206641"/>
                  </a:lnTo>
                  <a:lnTo>
                    <a:pt x="831964" y="200050"/>
                  </a:lnTo>
                  <a:lnTo>
                    <a:pt x="833221" y="197548"/>
                  </a:lnTo>
                  <a:lnTo>
                    <a:pt x="836041" y="195656"/>
                  </a:lnTo>
                  <a:lnTo>
                    <a:pt x="887768" y="195656"/>
                  </a:lnTo>
                  <a:lnTo>
                    <a:pt x="890905" y="192519"/>
                  </a:lnTo>
                  <a:lnTo>
                    <a:pt x="890905" y="16431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1" name="object 90"/>
            <p:cNvSpPr/>
            <p:nvPr/>
          </p:nvSpPr>
          <p:spPr>
            <a:xfrm>
              <a:off x="14387434" y="6190825"/>
              <a:ext cx="263525" cy="261620"/>
            </a:xfrm>
            <a:custGeom>
              <a:avLst/>
              <a:gdLst/>
              <a:ahLst/>
              <a:cxnLst/>
              <a:rect l="l" t="t" r="r" b="b"/>
              <a:pathLst>
                <a:path w="263525" h="261620">
                  <a:moveTo>
                    <a:pt x="142049" y="154254"/>
                  </a:moveTo>
                  <a:lnTo>
                    <a:pt x="136715" y="154254"/>
                  </a:lnTo>
                  <a:lnTo>
                    <a:pt x="106755" y="158683"/>
                  </a:lnTo>
                  <a:lnTo>
                    <a:pt x="85172" y="170637"/>
                  </a:lnTo>
                  <a:lnTo>
                    <a:pt x="72114" y="188115"/>
                  </a:lnTo>
                  <a:lnTo>
                    <a:pt x="67729" y="209118"/>
                  </a:lnTo>
                  <a:lnTo>
                    <a:pt x="73094" y="231723"/>
                  </a:lnTo>
                  <a:lnTo>
                    <a:pt x="87836" y="248119"/>
                  </a:lnTo>
                  <a:lnTo>
                    <a:pt x="109927" y="258106"/>
                  </a:lnTo>
                  <a:lnTo>
                    <a:pt x="137337" y="261480"/>
                  </a:lnTo>
                  <a:lnTo>
                    <a:pt x="160729" y="258899"/>
                  </a:lnTo>
                  <a:lnTo>
                    <a:pt x="177744" y="251647"/>
                  </a:lnTo>
                  <a:lnTo>
                    <a:pt x="189056" y="240456"/>
                  </a:lnTo>
                  <a:lnTo>
                    <a:pt x="195338" y="226060"/>
                  </a:lnTo>
                  <a:lnTo>
                    <a:pt x="196776" y="220726"/>
                  </a:lnTo>
                  <a:lnTo>
                    <a:pt x="130746" y="220726"/>
                  </a:lnTo>
                  <a:lnTo>
                    <a:pt x="122225" y="219546"/>
                  </a:lnTo>
                  <a:lnTo>
                    <a:pt x="115701" y="216220"/>
                  </a:lnTo>
                  <a:lnTo>
                    <a:pt x="111528" y="211071"/>
                  </a:lnTo>
                  <a:lnTo>
                    <a:pt x="110058" y="204419"/>
                  </a:lnTo>
                  <a:lnTo>
                    <a:pt x="111704" y="198780"/>
                  </a:lnTo>
                  <a:lnTo>
                    <a:pt x="116408" y="194311"/>
                  </a:lnTo>
                  <a:lnTo>
                    <a:pt x="123817" y="191369"/>
                  </a:lnTo>
                  <a:lnTo>
                    <a:pt x="133578" y="190309"/>
                  </a:lnTo>
                  <a:lnTo>
                    <a:pt x="240399" y="190309"/>
                  </a:lnTo>
                  <a:lnTo>
                    <a:pt x="228739" y="182205"/>
                  </a:lnTo>
                  <a:lnTo>
                    <a:pt x="215099" y="174235"/>
                  </a:lnTo>
                  <a:lnTo>
                    <a:pt x="200050" y="167119"/>
                  </a:lnTo>
                  <a:lnTo>
                    <a:pt x="197230" y="165862"/>
                  </a:lnTo>
                  <a:lnTo>
                    <a:pt x="195338" y="163042"/>
                  </a:lnTo>
                  <a:lnTo>
                    <a:pt x="195033" y="160210"/>
                  </a:lnTo>
                  <a:lnTo>
                    <a:pt x="194693" y="154889"/>
                  </a:lnTo>
                  <a:lnTo>
                    <a:pt x="148945" y="154889"/>
                  </a:lnTo>
                  <a:lnTo>
                    <a:pt x="144551" y="154571"/>
                  </a:lnTo>
                  <a:lnTo>
                    <a:pt x="142049" y="154254"/>
                  </a:lnTo>
                  <a:close/>
                </a:path>
                <a:path w="263525" h="261620">
                  <a:moveTo>
                    <a:pt x="249221" y="215404"/>
                  </a:moveTo>
                  <a:lnTo>
                    <a:pt x="201929" y="215404"/>
                  </a:lnTo>
                  <a:lnTo>
                    <a:pt x="208826" y="220726"/>
                  </a:lnTo>
                  <a:lnTo>
                    <a:pt x="215099" y="226060"/>
                  </a:lnTo>
                  <a:lnTo>
                    <a:pt x="226072" y="235775"/>
                  </a:lnTo>
                  <a:lnTo>
                    <a:pt x="230149" y="239547"/>
                  </a:lnTo>
                  <a:lnTo>
                    <a:pt x="234861" y="238912"/>
                  </a:lnTo>
                  <a:lnTo>
                    <a:pt x="237997" y="233908"/>
                  </a:lnTo>
                  <a:lnTo>
                    <a:pt x="249221" y="215404"/>
                  </a:lnTo>
                  <a:close/>
                </a:path>
                <a:path w="263525" h="261620">
                  <a:moveTo>
                    <a:pt x="240399" y="190309"/>
                  </a:moveTo>
                  <a:lnTo>
                    <a:pt x="139217" y="190309"/>
                  </a:lnTo>
                  <a:lnTo>
                    <a:pt x="145232" y="191369"/>
                  </a:lnTo>
                  <a:lnTo>
                    <a:pt x="145060" y="191369"/>
                  </a:lnTo>
                  <a:lnTo>
                    <a:pt x="149885" y="192506"/>
                  </a:lnTo>
                  <a:lnTo>
                    <a:pt x="152082" y="192824"/>
                  </a:lnTo>
                  <a:lnTo>
                    <a:pt x="153644" y="195326"/>
                  </a:lnTo>
                  <a:lnTo>
                    <a:pt x="153644" y="197523"/>
                  </a:lnTo>
                  <a:lnTo>
                    <a:pt x="151963" y="207235"/>
                  </a:lnTo>
                  <a:lnTo>
                    <a:pt x="147958" y="214534"/>
                  </a:lnTo>
                  <a:lnTo>
                    <a:pt x="141071" y="219129"/>
                  </a:lnTo>
                  <a:lnTo>
                    <a:pt x="130746" y="220726"/>
                  </a:lnTo>
                  <a:lnTo>
                    <a:pt x="196776" y="220726"/>
                  </a:lnTo>
                  <a:lnTo>
                    <a:pt x="197535" y="217906"/>
                  </a:lnTo>
                  <a:lnTo>
                    <a:pt x="201929" y="215404"/>
                  </a:lnTo>
                  <a:lnTo>
                    <a:pt x="249221" y="215404"/>
                  </a:lnTo>
                  <a:lnTo>
                    <a:pt x="253034" y="209118"/>
                  </a:lnTo>
                  <a:lnTo>
                    <a:pt x="255231" y="205994"/>
                  </a:lnTo>
                  <a:lnTo>
                    <a:pt x="254609" y="201917"/>
                  </a:lnTo>
                  <a:lnTo>
                    <a:pt x="251790" y="199415"/>
                  </a:lnTo>
                  <a:lnTo>
                    <a:pt x="240969" y="190706"/>
                  </a:lnTo>
                  <a:lnTo>
                    <a:pt x="240399" y="190309"/>
                  </a:lnTo>
                  <a:close/>
                </a:path>
                <a:path w="263525" h="261620">
                  <a:moveTo>
                    <a:pt x="8470" y="43891"/>
                  </a:moveTo>
                  <a:lnTo>
                    <a:pt x="4711" y="47332"/>
                  </a:lnTo>
                  <a:lnTo>
                    <a:pt x="5333" y="53301"/>
                  </a:lnTo>
                  <a:lnTo>
                    <a:pt x="7438" y="81826"/>
                  </a:lnTo>
                  <a:lnTo>
                    <a:pt x="33639" y="86842"/>
                  </a:lnTo>
                  <a:lnTo>
                    <a:pt x="53619" y="86842"/>
                  </a:lnTo>
                  <a:lnTo>
                    <a:pt x="54876" y="88417"/>
                  </a:lnTo>
                  <a:lnTo>
                    <a:pt x="53619" y="90919"/>
                  </a:lnTo>
                  <a:lnTo>
                    <a:pt x="43656" y="111925"/>
                  </a:lnTo>
                  <a:lnTo>
                    <a:pt x="43539" y="112170"/>
                  </a:lnTo>
                  <a:lnTo>
                    <a:pt x="31484" y="134658"/>
                  </a:lnTo>
                  <a:lnTo>
                    <a:pt x="17956" y="157145"/>
                  </a:lnTo>
                  <a:lnTo>
                    <a:pt x="3454" y="178396"/>
                  </a:lnTo>
                  <a:lnTo>
                    <a:pt x="0" y="182791"/>
                  </a:lnTo>
                  <a:lnTo>
                    <a:pt x="952" y="187807"/>
                  </a:lnTo>
                  <a:lnTo>
                    <a:pt x="6286" y="190309"/>
                  </a:lnTo>
                  <a:lnTo>
                    <a:pt x="34810" y="204419"/>
                  </a:lnTo>
                  <a:lnTo>
                    <a:pt x="38265" y="206311"/>
                  </a:lnTo>
                  <a:lnTo>
                    <a:pt x="42329" y="205371"/>
                  </a:lnTo>
                  <a:lnTo>
                    <a:pt x="75923" y="146384"/>
                  </a:lnTo>
                  <a:lnTo>
                    <a:pt x="101210" y="86220"/>
                  </a:lnTo>
                  <a:lnTo>
                    <a:pt x="101917" y="84328"/>
                  </a:lnTo>
                  <a:lnTo>
                    <a:pt x="104419" y="82130"/>
                  </a:lnTo>
                  <a:lnTo>
                    <a:pt x="146443" y="73990"/>
                  </a:lnTo>
                  <a:lnTo>
                    <a:pt x="152387" y="69913"/>
                  </a:lnTo>
                  <a:lnTo>
                    <a:pt x="152082" y="66154"/>
                  </a:lnTo>
                  <a:lnTo>
                    <a:pt x="151600" y="47332"/>
                  </a:lnTo>
                  <a:lnTo>
                    <a:pt x="151584" y="46710"/>
                  </a:lnTo>
                  <a:lnTo>
                    <a:pt x="41452" y="46710"/>
                  </a:lnTo>
                  <a:lnTo>
                    <a:pt x="31361" y="46202"/>
                  </a:lnTo>
                  <a:lnTo>
                    <a:pt x="22982" y="45521"/>
                  </a:lnTo>
                  <a:lnTo>
                    <a:pt x="14427" y="44513"/>
                  </a:lnTo>
                  <a:lnTo>
                    <a:pt x="8470" y="43891"/>
                  </a:lnTo>
                  <a:close/>
                </a:path>
                <a:path w="263525" h="261620">
                  <a:moveTo>
                    <a:pt x="190334" y="94691"/>
                  </a:moveTo>
                  <a:lnTo>
                    <a:pt x="152387" y="94691"/>
                  </a:lnTo>
                  <a:lnTo>
                    <a:pt x="149250" y="98132"/>
                  </a:lnTo>
                  <a:lnTo>
                    <a:pt x="149250" y="102831"/>
                  </a:lnTo>
                  <a:lnTo>
                    <a:pt x="149828" y="111925"/>
                  </a:lnTo>
                  <a:lnTo>
                    <a:pt x="149911" y="113228"/>
                  </a:lnTo>
                  <a:lnTo>
                    <a:pt x="151038" y="134658"/>
                  </a:lnTo>
                  <a:lnTo>
                    <a:pt x="151708" y="146384"/>
                  </a:lnTo>
                  <a:lnTo>
                    <a:pt x="151764" y="152057"/>
                  </a:lnTo>
                  <a:lnTo>
                    <a:pt x="148945" y="154889"/>
                  </a:lnTo>
                  <a:lnTo>
                    <a:pt x="194693" y="154889"/>
                  </a:lnTo>
                  <a:lnTo>
                    <a:pt x="194511" y="152057"/>
                  </a:lnTo>
                  <a:lnTo>
                    <a:pt x="194411" y="150495"/>
                  </a:lnTo>
                  <a:lnTo>
                    <a:pt x="194094" y="141719"/>
                  </a:lnTo>
                  <a:lnTo>
                    <a:pt x="193776" y="136067"/>
                  </a:lnTo>
                  <a:lnTo>
                    <a:pt x="193553" y="127482"/>
                  </a:lnTo>
                  <a:lnTo>
                    <a:pt x="193471" y="98132"/>
                  </a:lnTo>
                  <a:lnTo>
                    <a:pt x="190334" y="94691"/>
                  </a:lnTo>
                  <a:close/>
                </a:path>
                <a:path w="263525" h="261620">
                  <a:moveTo>
                    <a:pt x="192531" y="37617"/>
                  </a:moveTo>
                  <a:lnTo>
                    <a:pt x="188442" y="38874"/>
                  </a:lnTo>
                  <a:lnTo>
                    <a:pt x="186575" y="42329"/>
                  </a:lnTo>
                  <a:lnTo>
                    <a:pt x="172148" y="64262"/>
                  </a:lnTo>
                  <a:lnTo>
                    <a:pt x="169011" y="68973"/>
                  </a:lnTo>
                  <a:lnTo>
                    <a:pt x="170573" y="73672"/>
                  </a:lnTo>
                  <a:lnTo>
                    <a:pt x="175696" y="75918"/>
                  </a:lnTo>
                  <a:lnTo>
                    <a:pt x="190066" y="83400"/>
                  </a:lnTo>
                  <a:lnTo>
                    <a:pt x="204990" y="91865"/>
                  </a:lnTo>
                  <a:lnTo>
                    <a:pt x="219772" y="100915"/>
                  </a:lnTo>
                  <a:lnTo>
                    <a:pt x="232968" y="109728"/>
                  </a:lnTo>
                  <a:lnTo>
                    <a:pt x="237362" y="112560"/>
                  </a:lnTo>
                  <a:lnTo>
                    <a:pt x="241757" y="111925"/>
                  </a:lnTo>
                  <a:lnTo>
                    <a:pt x="244576" y="107861"/>
                  </a:lnTo>
                  <a:lnTo>
                    <a:pt x="260565" y="83400"/>
                  </a:lnTo>
                  <a:lnTo>
                    <a:pt x="263385" y="79629"/>
                  </a:lnTo>
                  <a:lnTo>
                    <a:pt x="262445" y="75234"/>
                  </a:lnTo>
                  <a:lnTo>
                    <a:pt x="258686" y="73050"/>
                  </a:lnTo>
                  <a:lnTo>
                    <a:pt x="244654" y="64632"/>
                  </a:lnTo>
                  <a:lnTo>
                    <a:pt x="228272" y="55568"/>
                  </a:lnTo>
                  <a:lnTo>
                    <a:pt x="211419" y="46857"/>
                  </a:lnTo>
                  <a:lnTo>
                    <a:pt x="195973" y="39497"/>
                  </a:lnTo>
                  <a:lnTo>
                    <a:pt x="192531" y="37617"/>
                  </a:lnTo>
                  <a:close/>
                </a:path>
                <a:path w="263525" h="261620">
                  <a:moveTo>
                    <a:pt x="78397" y="0"/>
                  </a:moveTo>
                  <a:lnTo>
                    <a:pt x="75260" y="3136"/>
                  </a:lnTo>
                  <a:lnTo>
                    <a:pt x="74625" y="7835"/>
                  </a:lnTo>
                  <a:lnTo>
                    <a:pt x="73938" y="15924"/>
                  </a:lnTo>
                  <a:lnTo>
                    <a:pt x="72832" y="24131"/>
                  </a:lnTo>
                  <a:lnTo>
                    <a:pt x="71373" y="32340"/>
                  </a:lnTo>
                  <a:lnTo>
                    <a:pt x="69621" y="40436"/>
                  </a:lnTo>
                  <a:lnTo>
                    <a:pt x="68986" y="43573"/>
                  </a:lnTo>
                  <a:lnTo>
                    <a:pt x="66038" y="46202"/>
                  </a:lnTo>
                  <a:lnTo>
                    <a:pt x="60796" y="46202"/>
                  </a:lnTo>
                  <a:lnTo>
                    <a:pt x="51422" y="46710"/>
                  </a:lnTo>
                  <a:lnTo>
                    <a:pt x="151584" y="46710"/>
                  </a:lnTo>
                  <a:lnTo>
                    <a:pt x="151471" y="42329"/>
                  </a:lnTo>
                  <a:lnTo>
                    <a:pt x="151351" y="39497"/>
                  </a:lnTo>
                  <a:lnTo>
                    <a:pt x="151319" y="38874"/>
                  </a:lnTo>
                  <a:lnTo>
                    <a:pt x="120091" y="38874"/>
                  </a:lnTo>
                  <a:lnTo>
                    <a:pt x="116649" y="35102"/>
                  </a:lnTo>
                  <a:lnTo>
                    <a:pt x="118529" y="27584"/>
                  </a:lnTo>
                  <a:lnTo>
                    <a:pt x="119786" y="22263"/>
                  </a:lnTo>
                  <a:lnTo>
                    <a:pt x="121043" y="17538"/>
                  </a:lnTo>
                  <a:lnTo>
                    <a:pt x="121983" y="13169"/>
                  </a:lnTo>
                  <a:lnTo>
                    <a:pt x="123240" y="7835"/>
                  </a:lnTo>
                  <a:lnTo>
                    <a:pt x="120713" y="4064"/>
                  </a:lnTo>
                  <a:lnTo>
                    <a:pt x="115074" y="3441"/>
                  </a:lnTo>
                  <a:lnTo>
                    <a:pt x="83413" y="609"/>
                  </a:lnTo>
                  <a:lnTo>
                    <a:pt x="78397" y="0"/>
                  </a:lnTo>
                  <a:close/>
                </a:path>
                <a:path w="263525" h="261620">
                  <a:moveTo>
                    <a:pt x="147370" y="32600"/>
                  </a:moveTo>
                  <a:lnTo>
                    <a:pt x="141414" y="34163"/>
                  </a:lnTo>
                  <a:lnTo>
                    <a:pt x="137020" y="35102"/>
                  </a:lnTo>
                  <a:lnTo>
                    <a:pt x="132321" y="36360"/>
                  </a:lnTo>
                  <a:lnTo>
                    <a:pt x="120091" y="38874"/>
                  </a:lnTo>
                  <a:lnTo>
                    <a:pt x="151319" y="38874"/>
                  </a:lnTo>
                  <a:lnTo>
                    <a:pt x="151238" y="37299"/>
                  </a:lnTo>
                  <a:lnTo>
                    <a:pt x="151142" y="35433"/>
                  </a:lnTo>
                  <a:lnTo>
                    <a:pt x="147370" y="3260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1"/>
            <p:cNvSpPr/>
            <p:nvPr/>
          </p:nvSpPr>
          <p:spPr>
            <a:xfrm>
              <a:off x="14695766" y="6180793"/>
              <a:ext cx="602615" cy="281305"/>
            </a:xfrm>
            <a:custGeom>
              <a:avLst/>
              <a:gdLst/>
              <a:ahLst/>
              <a:cxnLst/>
              <a:rect l="l" t="t" r="r" b="b"/>
              <a:pathLst>
                <a:path w="602614" h="281304">
                  <a:moveTo>
                    <a:pt x="159893" y="14109"/>
                  </a:moveTo>
                  <a:lnTo>
                    <a:pt x="156768" y="10985"/>
                  </a:lnTo>
                  <a:lnTo>
                    <a:pt x="3136" y="10985"/>
                  </a:lnTo>
                  <a:lnTo>
                    <a:pt x="0" y="14109"/>
                  </a:lnTo>
                  <a:lnTo>
                    <a:pt x="0" y="49225"/>
                  </a:lnTo>
                  <a:lnTo>
                    <a:pt x="3136" y="52362"/>
                  </a:lnTo>
                  <a:lnTo>
                    <a:pt x="49530" y="52362"/>
                  </a:lnTo>
                  <a:lnTo>
                    <a:pt x="52666" y="56121"/>
                  </a:lnTo>
                  <a:lnTo>
                    <a:pt x="51104" y="61150"/>
                  </a:lnTo>
                  <a:lnTo>
                    <a:pt x="51003" y="62395"/>
                  </a:lnTo>
                  <a:lnTo>
                    <a:pt x="50800" y="63652"/>
                  </a:lnTo>
                  <a:lnTo>
                    <a:pt x="50165" y="64909"/>
                  </a:lnTo>
                  <a:lnTo>
                    <a:pt x="49530" y="66789"/>
                  </a:lnTo>
                  <a:lnTo>
                    <a:pt x="48602" y="70243"/>
                  </a:lnTo>
                  <a:lnTo>
                    <a:pt x="45466" y="72428"/>
                  </a:lnTo>
                  <a:lnTo>
                    <a:pt x="9080" y="72428"/>
                  </a:lnTo>
                  <a:lnTo>
                    <a:pt x="5943" y="75577"/>
                  </a:lnTo>
                  <a:lnTo>
                    <a:pt x="6045" y="276961"/>
                  </a:lnTo>
                  <a:lnTo>
                    <a:pt x="9080" y="279996"/>
                  </a:lnTo>
                  <a:lnTo>
                    <a:pt x="37617" y="279996"/>
                  </a:lnTo>
                  <a:lnTo>
                    <a:pt x="40640" y="276961"/>
                  </a:lnTo>
                  <a:lnTo>
                    <a:pt x="40754" y="111620"/>
                  </a:lnTo>
                  <a:lnTo>
                    <a:pt x="42951" y="109435"/>
                  </a:lnTo>
                  <a:lnTo>
                    <a:pt x="49225" y="109435"/>
                  </a:lnTo>
                  <a:lnTo>
                    <a:pt x="51409" y="111620"/>
                  </a:lnTo>
                  <a:lnTo>
                    <a:pt x="51409" y="249262"/>
                  </a:lnTo>
                  <a:lnTo>
                    <a:pt x="54546" y="252399"/>
                  </a:lnTo>
                  <a:lnTo>
                    <a:pt x="75247" y="252399"/>
                  </a:lnTo>
                  <a:lnTo>
                    <a:pt x="78371" y="249262"/>
                  </a:lnTo>
                  <a:lnTo>
                    <a:pt x="78371" y="111315"/>
                  </a:lnTo>
                  <a:lnTo>
                    <a:pt x="80264" y="109435"/>
                  </a:lnTo>
                  <a:lnTo>
                    <a:pt x="85598" y="109435"/>
                  </a:lnTo>
                  <a:lnTo>
                    <a:pt x="87464" y="111315"/>
                  </a:lnTo>
                  <a:lnTo>
                    <a:pt x="87464" y="249262"/>
                  </a:lnTo>
                  <a:lnTo>
                    <a:pt x="90601" y="252399"/>
                  </a:lnTo>
                  <a:lnTo>
                    <a:pt x="107226" y="252399"/>
                  </a:lnTo>
                  <a:lnTo>
                    <a:pt x="110375" y="254330"/>
                  </a:lnTo>
                  <a:lnTo>
                    <a:pt x="111302" y="257429"/>
                  </a:lnTo>
                  <a:lnTo>
                    <a:pt x="113118" y="262547"/>
                  </a:lnTo>
                  <a:lnTo>
                    <a:pt x="113195" y="262750"/>
                  </a:lnTo>
                  <a:lnTo>
                    <a:pt x="114757" y="268389"/>
                  </a:lnTo>
                  <a:lnTo>
                    <a:pt x="115697" y="273418"/>
                  </a:lnTo>
                  <a:lnTo>
                    <a:pt x="116509" y="276961"/>
                  </a:lnTo>
                  <a:lnTo>
                    <a:pt x="116636" y="277495"/>
                  </a:lnTo>
                  <a:lnTo>
                    <a:pt x="119761" y="280314"/>
                  </a:lnTo>
                  <a:lnTo>
                    <a:pt x="123837" y="280314"/>
                  </a:lnTo>
                  <a:lnTo>
                    <a:pt x="157759" y="262750"/>
                  </a:lnTo>
                  <a:lnTo>
                    <a:pt x="157861" y="262547"/>
                  </a:lnTo>
                  <a:lnTo>
                    <a:pt x="159893" y="109435"/>
                  </a:lnTo>
                  <a:lnTo>
                    <a:pt x="159893" y="75577"/>
                  </a:lnTo>
                  <a:lnTo>
                    <a:pt x="156768" y="72428"/>
                  </a:lnTo>
                  <a:lnTo>
                    <a:pt x="124790" y="72428"/>
                  </a:lnTo>
                  <a:lnTo>
                    <a:pt x="124790" y="111315"/>
                  </a:lnTo>
                  <a:lnTo>
                    <a:pt x="124790" y="246456"/>
                  </a:lnTo>
                  <a:lnTo>
                    <a:pt x="124155" y="247396"/>
                  </a:lnTo>
                  <a:lnTo>
                    <a:pt x="116001" y="247396"/>
                  </a:lnTo>
                  <a:lnTo>
                    <a:pt x="114439" y="245821"/>
                  </a:lnTo>
                  <a:lnTo>
                    <a:pt x="114439" y="111315"/>
                  </a:lnTo>
                  <a:lnTo>
                    <a:pt x="116319" y="109435"/>
                  </a:lnTo>
                  <a:lnTo>
                    <a:pt x="122897" y="109435"/>
                  </a:lnTo>
                  <a:lnTo>
                    <a:pt x="124790" y="111315"/>
                  </a:lnTo>
                  <a:lnTo>
                    <a:pt x="124790" y="72428"/>
                  </a:lnTo>
                  <a:lnTo>
                    <a:pt x="91859" y="72428"/>
                  </a:lnTo>
                  <a:lnTo>
                    <a:pt x="89039" y="68351"/>
                  </a:lnTo>
                  <a:lnTo>
                    <a:pt x="91554" y="62395"/>
                  </a:lnTo>
                  <a:lnTo>
                    <a:pt x="93738" y="57696"/>
                  </a:lnTo>
                  <a:lnTo>
                    <a:pt x="94996" y="54559"/>
                  </a:lnTo>
                  <a:lnTo>
                    <a:pt x="97828" y="52362"/>
                  </a:lnTo>
                  <a:lnTo>
                    <a:pt x="156768" y="52362"/>
                  </a:lnTo>
                  <a:lnTo>
                    <a:pt x="159893" y="49225"/>
                  </a:lnTo>
                  <a:lnTo>
                    <a:pt x="159893" y="14109"/>
                  </a:lnTo>
                  <a:close/>
                </a:path>
                <a:path w="602614" h="281304">
                  <a:moveTo>
                    <a:pt x="218846" y="182168"/>
                  </a:moveTo>
                  <a:lnTo>
                    <a:pt x="206235" y="138938"/>
                  </a:lnTo>
                  <a:lnTo>
                    <a:pt x="200355" y="125412"/>
                  </a:lnTo>
                  <a:lnTo>
                    <a:pt x="198780" y="121653"/>
                  </a:lnTo>
                  <a:lnTo>
                    <a:pt x="195021" y="120078"/>
                  </a:lnTo>
                  <a:lnTo>
                    <a:pt x="190944" y="121348"/>
                  </a:lnTo>
                  <a:lnTo>
                    <a:pt x="171196" y="128244"/>
                  </a:lnTo>
                  <a:lnTo>
                    <a:pt x="166166" y="129806"/>
                  </a:lnTo>
                  <a:lnTo>
                    <a:pt x="164287" y="134200"/>
                  </a:lnTo>
                  <a:lnTo>
                    <a:pt x="166179" y="138938"/>
                  </a:lnTo>
                  <a:lnTo>
                    <a:pt x="170840" y="151218"/>
                  </a:lnTo>
                  <a:lnTo>
                    <a:pt x="174904" y="163830"/>
                  </a:lnTo>
                  <a:lnTo>
                    <a:pt x="178206" y="176199"/>
                  </a:lnTo>
                  <a:lnTo>
                    <a:pt x="180594" y="187807"/>
                  </a:lnTo>
                  <a:lnTo>
                    <a:pt x="181533" y="193776"/>
                  </a:lnTo>
                  <a:lnTo>
                    <a:pt x="185623" y="196596"/>
                  </a:lnTo>
                  <a:lnTo>
                    <a:pt x="191566" y="194398"/>
                  </a:lnTo>
                  <a:lnTo>
                    <a:pt x="213207" y="186867"/>
                  </a:lnTo>
                  <a:lnTo>
                    <a:pt x="216966" y="185623"/>
                  </a:lnTo>
                  <a:lnTo>
                    <a:pt x="218846" y="182168"/>
                  </a:lnTo>
                  <a:close/>
                </a:path>
                <a:path w="602614" h="281304">
                  <a:moveTo>
                    <a:pt x="279679" y="61455"/>
                  </a:moveTo>
                  <a:lnTo>
                    <a:pt x="276542" y="58318"/>
                  </a:lnTo>
                  <a:lnTo>
                    <a:pt x="267766" y="58318"/>
                  </a:lnTo>
                  <a:lnTo>
                    <a:pt x="264617" y="55181"/>
                  </a:lnTo>
                  <a:lnTo>
                    <a:pt x="264617" y="3136"/>
                  </a:lnTo>
                  <a:lnTo>
                    <a:pt x="261493" y="0"/>
                  </a:lnTo>
                  <a:lnTo>
                    <a:pt x="226377" y="0"/>
                  </a:lnTo>
                  <a:lnTo>
                    <a:pt x="223240" y="3136"/>
                  </a:lnTo>
                  <a:lnTo>
                    <a:pt x="223240" y="55181"/>
                  </a:lnTo>
                  <a:lnTo>
                    <a:pt x="220103" y="58318"/>
                  </a:lnTo>
                  <a:lnTo>
                    <a:pt x="167424" y="58318"/>
                  </a:lnTo>
                  <a:lnTo>
                    <a:pt x="164287" y="61455"/>
                  </a:lnTo>
                  <a:lnTo>
                    <a:pt x="164287" y="95313"/>
                  </a:lnTo>
                  <a:lnTo>
                    <a:pt x="167424" y="98450"/>
                  </a:lnTo>
                  <a:lnTo>
                    <a:pt x="220103" y="98450"/>
                  </a:lnTo>
                  <a:lnTo>
                    <a:pt x="223240" y="101587"/>
                  </a:lnTo>
                  <a:lnTo>
                    <a:pt x="223240" y="239229"/>
                  </a:lnTo>
                  <a:lnTo>
                    <a:pt x="221678" y="240804"/>
                  </a:lnTo>
                  <a:lnTo>
                    <a:pt x="207251" y="240804"/>
                  </a:lnTo>
                  <a:lnTo>
                    <a:pt x="199415" y="240487"/>
                  </a:lnTo>
                  <a:lnTo>
                    <a:pt x="191262" y="240487"/>
                  </a:lnTo>
                  <a:lnTo>
                    <a:pt x="188429" y="244881"/>
                  </a:lnTo>
                  <a:lnTo>
                    <a:pt x="191566" y="252399"/>
                  </a:lnTo>
                  <a:lnTo>
                    <a:pt x="194386" y="259626"/>
                  </a:lnTo>
                  <a:lnTo>
                    <a:pt x="196900" y="267462"/>
                  </a:lnTo>
                  <a:lnTo>
                    <a:pt x="198780" y="274040"/>
                  </a:lnTo>
                  <a:lnTo>
                    <a:pt x="199720" y="278117"/>
                  </a:lnTo>
                  <a:lnTo>
                    <a:pt x="202552" y="280619"/>
                  </a:lnTo>
                  <a:lnTo>
                    <a:pt x="206616" y="280619"/>
                  </a:lnTo>
                  <a:lnTo>
                    <a:pt x="219621" y="280047"/>
                  </a:lnTo>
                  <a:lnTo>
                    <a:pt x="256552" y="266496"/>
                  </a:lnTo>
                  <a:lnTo>
                    <a:pt x="264617" y="234848"/>
                  </a:lnTo>
                  <a:lnTo>
                    <a:pt x="264617" y="101587"/>
                  </a:lnTo>
                  <a:lnTo>
                    <a:pt x="267766" y="98450"/>
                  </a:lnTo>
                  <a:lnTo>
                    <a:pt x="276542" y="98450"/>
                  </a:lnTo>
                  <a:lnTo>
                    <a:pt x="279679" y="95313"/>
                  </a:lnTo>
                  <a:lnTo>
                    <a:pt x="279679" y="61455"/>
                  </a:lnTo>
                  <a:close/>
                </a:path>
                <a:path w="602614" h="281304">
                  <a:moveTo>
                    <a:pt x="432879" y="77127"/>
                  </a:moveTo>
                  <a:lnTo>
                    <a:pt x="429742" y="73990"/>
                  </a:lnTo>
                  <a:lnTo>
                    <a:pt x="375513" y="73990"/>
                  </a:lnTo>
                  <a:lnTo>
                    <a:pt x="372376" y="77127"/>
                  </a:lnTo>
                  <a:lnTo>
                    <a:pt x="372376" y="91554"/>
                  </a:lnTo>
                  <a:lnTo>
                    <a:pt x="375513" y="94691"/>
                  </a:lnTo>
                  <a:lnTo>
                    <a:pt x="429742" y="94691"/>
                  </a:lnTo>
                  <a:lnTo>
                    <a:pt x="432879" y="91554"/>
                  </a:lnTo>
                  <a:lnTo>
                    <a:pt x="432879" y="77127"/>
                  </a:lnTo>
                  <a:close/>
                </a:path>
                <a:path w="602614" h="281304">
                  <a:moveTo>
                    <a:pt x="433209" y="103771"/>
                  </a:moveTo>
                  <a:lnTo>
                    <a:pt x="430072" y="100634"/>
                  </a:lnTo>
                  <a:lnTo>
                    <a:pt x="368922" y="100634"/>
                  </a:lnTo>
                  <a:lnTo>
                    <a:pt x="365785" y="103771"/>
                  </a:lnTo>
                  <a:lnTo>
                    <a:pt x="365785" y="117894"/>
                  </a:lnTo>
                  <a:lnTo>
                    <a:pt x="368922" y="121018"/>
                  </a:lnTo>
                  <a:lnTo>
                    <a:pt x="430072" y="121018"/>
                  </a:lnTo>
                  <a:lnTo>
                    <a:pt x="433209" y="117894"/>
                  </a:lnTo>
                  <a:lnTo>
                    <a:pt x="433209" y="103771"/>
                  </a:lnTo>
                  <a:close/>
                </a:path>
                <a:path w="602614" h="281304">
                  <a:moveTo>
                    <a:pt x="548271" y="77127"/>
                  </a:moveTo>
                  <a:lnTo>
                    <a:pt x="545134" y="73990"/>
                  </a:lnTo>
                  <a:lnTo>
                    <a:pt x="491210" y="73990"/>
                  </a:lnTo>
                  <a:lnTo>
                    <a:pt x="488073" y="77127"/>
                  </a:lnTo>
                  <a:lnTo>
                    <a:pt x="488073" y="91554"/>
                  </a:lnTo>
                  <a:lnTo>
                    <a:pt x="491210" y="94691"/>
                  </a:lnTo>
                  <a:lnTo>
                    <a:pt x="545134" y="94691"/>
                  </a:lnTo>
                  <a:lnTo>
                    <a:pt x="548271" y="91554"/>
                  </a:lnTo>
                  <a:lnTo>
                    <a:pt x="548271" y="77127"/>
                  </a:lnTo>
                  <a:close/>
                </a:path>
                <a:path w="602614" h="281304">
                  <a:moveTo>
                    <a:pt x="555167" y="103771"/>
                  </a:moveTo>
                  <a:lnTo>
                    <a:pt x="552030" y="100634"/>
                  </a:lnTo>
                  <a:lnTo>
                    <a:pt x="491210" y="100634"/>
                  </a:lnTo>
                  <a:lnTo>
                    <a:pt x="488073" y="103771"/>
                  </a:lnTo>
                  <a:lnTo>
                    <a:pt x="488073" y="117894"/>
                  </a:lnTo>
                  <a:lnTo>
                    <a:pt x="491210" y="121018"/>
                  </a:lnTo>
                  <a:lnTo>
                    <a:pt x="552030" y="121018"/>
                  </a:lnTo>
                  <a:lnTo>
                    <a:pt x="555167" y="117894"/>
                  </a:lnTo>
                  <a:lnTo>
                    <a:pt x="555167" y="103771"/>
                  </a:lnTo>
                  <a:close/>
                </a:path>
                <a:path w="602614" h="281304">
                  <a:moveTo>
                    <a:pt x="571474" y="163982"/>
                  </a:moveTo>
                  <a:lnTo>
                    <a:pt x="568337" y="160845"/>
                  </a:lnTo>
                  <a:lnTo>
                    <a:pt x="396201" y="160845"/>
                  </a:lnTo>
                  <a:lnTo>
                    <a:pt x="393065" y="163982"/>
                  </a:lnTo>
                  <a:lnTo>
                    <a:pt x="393065" y="181533"/>
                  </a:lnTo>
                  <a:lnTo>
                    <a:pt x="396201" y="184670"/>
                  </a:lnTo>
                  <a:lnTo>
                    <a:pt x="568337" y="184670"/>
                  </a:lnTo>
                  <a:lnTo>
                    <a:pt x="571474" y="181533"/>
                  </a:lnTo>
                  <a:lnTo>
                    <a:pt x="571474" y="163982"/>
                  </a:lnTo>
                  <a:close/>
                </a:path>
                <a:path w="602614" h="281304">
                  <a:moveTo>
                    <a:pt x="595617" y="46710"/>
                  </a:moveTo>
                  <a:lnTo>
                    <a:pt x="592480" y="43573"/>
                  </a:lnTo>
                  <a:lnTo>
                    <a:pt x="482739" y="43573"/>
                  </a:lnTo>
                  <a:lnTo>
                    <a:pt x="481482" y="42329"/>
                  </a:lnTo>
                  <a:lnTo>
                    <a:pt x="481482" y="38557"/>
                  </a:lnTo>
                  <a:lnTo>
                    <a:pt x="482739" y="37299"/>
                  </a:lnTo>
                  <a:lnTo>
                    <a:pt x="568655" y="37299"/>
                  </a:lnTo>
                  <a:lnTo>
                    <a:pt x="571792" y="34163"/>
                  </a:lnTo>
                  <a:lnTo>
                    <a:pt x="571792" y="10337"/>
                  </a:lnTo>
                  <a:lnTo>
                    <a:pt x="568655" y="7200"/>
                  </a:lnTo>
                  <a:lnTo>
                    <a:pt x="352310" y="7200"/>
                  </a:lnTo>
                  <a:lnTo>
                    <a:pt x="349161" y="10337"/>
                  </a:lnTo>
                  <a:lnTo>
                    <a:pt x="349161" y="34163"/>
                  </a:lnTo>
                  <a:lnTo>
                    <a:pt x="352310" y="37299"/>
                  </a:lnTo>
                  <a:lnTo>
                    <a:pt x="437908" y="37299"/>
                  </a:lnTo>
                  <a:lnTo>
                    <a:pt x="439153" y="38557"/>
                  </a:lnTo>
                  <a:lnTo>
                    <a:pt x="439153" y="42329"/>
                  </a:lnTo>
                  <a:lnTo>
                    <a:pt x="437908" y="43573"/>
                  </a:lnTo>
                  <a:lnTo>
                    <a:pt x="330352" y="43573"/>
                  </a:lnTo>
                  <a:lnTo>
                    <a:pt x="327228" y="46710"/>
                  </a:lnTo>
                  <a:lnTo>
                    <a:pt x="327228" y="94361"/>
                  </a:lnTo>
                  <a:lnTo>
                    <a:pt x="330352" y="97497"/>
                  </a:lnTo>
                  <a:lnTo>
                    <a:pt x="362026" y="97497"/>
                  </a:lnTo>
                  <a:lnTo>
                    <a:pt x="365163" y="94361"/>
                  </a:lnTo>
                  <a:lnTo>
                    <a:pt x="365163" y="71170"/>
                  </a:lnTo>
                  <a:lnTo>
                    <a:pt x="368287" y="68033"/>
                  </a:lnTo>
                  <a:lnTo>
                    <a:pt x="436016" y="68033"/>
                  </a:lnTo>
                  <a:lnTo>
                    <a:pt x="439153" y="71170"/>
                  </a:lnTo>
                  <a:lnTo>
                    <a:pt x="439153" y="120396"/>
                  </a:lnTo>
                  <a:lnTo>
                    <a:pt x="442290" y="123532"/>
                  </a:lnTo>
                  <a:lnTo>
                    <a:pt x="478345" y="123532"/>
                  </a:lnTo>
                  <a:lnTo>
                    <a:pt x="481482" y="120396"/>
                  </a:lnTo>
                  <a:lnTo>
                    <a:pt x="481482" y="71170"/>
                  </a:lnTo>
                  <a:lnTo>
                    <a:pt x="484619" y="68033"/>
                  </a:lnTo>
                  <a:lnTo>
                    <a:pt x="552665" y="68033"/>
                  </a:lnTo>
                  <a:lnTo>
                    <a:pt x="555802" y="71170"/>
                  </a:lnTo>
                  <a:lnTo>
                    <a:pt x="555802" y="94361"/>
                  </a:lnTo>
                  <a:lnTo>
                    <a:pt x="558927" y="97497"/>
                  </a:lnTo>
                  <a:lnTo>
                    <a:pt x="592480" y="97497"/>
                  </a:lnTo>
                  <a:lnTo>
                    <a:pt x="595617" y="94361"/>
                  </a:lnTo>
                  <a:lnTo>
                    <a:pt x="595617" y="68033"/>
                  </a:lnTo>
                  <a:lnTo>
                    <a:pt x="595617" y="46710"/>
                  </a:lnTo>
                  <a:close/>
                </a:path>
                <a:path w="602614" h="281304">
                  <a:moveTo>
                    <a:pt x="602195" y="194386"/>
                  </a:moveTo>
                  <a:lnTo>
                    <a:pt x="599059" y="191249"/>
                  </a:lnTo>
                  <a:lnTo>
                    <a:pt x="540435" y="191249"/>
                  </a:lnTo>
                  <a:lnTo>
                    <a:pt x="540435" y="221983"/>
                  </a:lnTo>
                  <a:lnTo>
                    <a:pt x="534162" y="226377"/>
                  </a:lnTo>
                  <a:lnTo>
                    <a:pt x="531660" y="228244"/>
                  </a:lnTo>
                  <a:lnTo>
                    <a:pt x="528828" y="230136"/>
                  </a:lnTo>
                  <a:lnTo>
                    <a:pt x="526008" y="231711"/>
                  </a:lnTo>
                  <a:lnTo>
                    <a:pt x="524764" y="232638"/>
                  </a:lnTo>
                  <a:lnTo>
                    <a:pt x="522871" y="232638"/>
                  </a:lnTo>
                  <a:lnTo>
                    <a:pt x="521309" y="232016"/>
                  </a:lnTo>
                  <a:lnTo>
                    <a:pt x="518172" y="230136"/>
                  </a:lnTo>
                  <a:lnTo>
                    <a:pt x="515340" y="228244"/>
                  </a:lnTo>
                  <a:lnTo>
                    <a:pt x="512533" y="226060"/>
                  </a:lnTo>
                  <a:lnTo>
                    <a:pt x="507199" y="221983"/>
                  </a:lnTo>
                  <a:lnTo>
                    <a:pt x="508762" y="218846"/>
                  </a:lnTo>
                  <a:lnTo>
                    <a:pt x="539496" y="218846"/>
                  </a:lnTo>
                  <a:lnTo>
                    <a:pt x="540435" y="221983"/>
                  </a:lnTo>
                  <a:lnTo>
                    <a:pt x="540435" y="191249"/>
                  </a:lnTo>
                  <a:lnTo>
                    <a:pt x="475411" y="191249"/>
                  </a:lnTo>
                  <a:lnTo>
                    <a:pt x="475411" y="234518"/>
                  </a:lnTo>
                  <a:lnTo>
                    <a:pt x="474268" y="237350"/>
                  </a:lnTo>
                  <a:lnTo>
                    <a:pt x="468947" y="237972"/>
                  </a:lnTo>
                  <a:lnTo>
                    <a:pt x="446049" y="240169"/>
                  </a:lnTo>
                  <a:lnTo>
                    <a:pt x="443865" y="238290"/>
                  </a:lnTo>
                  <a:lnTo>
                    <a:pt x="443865" y="220726"/>
                  </a:lnTo>
                  <a:lnTo>
                    <a:pt x="445744" y="218846"/>
                  </a:lnTo>
                  <a:lnTo>
                    <a:pt x="464553" y="218846"/>
                  </a:lnTo>
                  <a:lnTo>
                    <a:pt x="466115" y="219786"/>
                  </a:lnTo>
                  <a:lnTo>
                    <a:pt x="466750" y="221043"/>
                  </a:lnTo>
                  <a:lnTo>
                    <a:pt x="468630" y="224180"/>
                  </a:lnTo>
                  <a:lnTo>
                    <a:pt x="472401" y="229819"/>
                  </a:lnTo>
                  <a:lnTo>
                    <a:pt x="475322" y="233908"/>
                  </a:lnTo>
                  <a:lnTo>
                    <a:pt x="475411" y="234518"/>
                  </a:lnTo>
                  <a:lnTo>
                    <a:pt x="475411" y="191249"/>
                  </a:lnTo>
                  <a:lnTo>
                    <a:pt x="386486" y="191249"/>
                  </a:lnTo>
                  <a:lnTo>
                    <a:pt x="383654" y="187807"/>
                  </a:lnTo>
                  <a:lnTo>
                    <a:pt x="383844" y="184670"/>
                  </a:lnTo>
                  <a:lnTo>
                    <a:pt x="383908" y="183591"/>
                  </a:lnTo>
                  <a:lnTo>
                    <a:pt x="383971" y="182473"/>
                  </a:lnTo>
                  <a:lnTo>
                    <a:pt x="384594" y="176212"/>
                  </a:lnTo>
                  <a:lnTo>
                    <a:pt x="384594" y="157086"/>
                  </a:lnTo>
                  <a:lnTo>
                    <a:pt x="386791" y="154889"/>
                  </a:lnTo>
                  <a:lnTo>
                    <a:pt x="584022" y="154889"/>
                  </a:lnTo>
                  <a:lnTo>
                    <a:pt x="587159" y="151752"/>
                  </a:lnTo>
                  <a:lnTo>
                    <a:pt x="587159" y="131051"/>
                  </a:lnTo>
                  <a:lnTo>
                    <a:pt x="584022" y="127914"/>
                  </a:lnTo>
                  <a:lnTo>
                    <a:pt x="349161" y="127914"/>
                  </a:lnTo>
                  <a:lnTo>
                    <a:pt x="346024" y="131051"/>
                  </a:lnTo>
                  <a:lnTo>
                    <a:pt x="346024" y="164287"/>
                  </a:lnTo>
                  <a:lnTo>
                    <a:pt x="345414" y="181533"/>
                  </a:lnTo>
                  <a:lnTo>
                    <a:pt x="335178" y="225361"/>
                  </a:lnTo>
                  <a:lnTo>
                    <a:pt x="318452" y="249885"/>
                  </a:lnTo>
                  <a:lnTo>
                    <a:pt x="318947" y="253974"/>
                  </a:lnTo>
                  <a:lnTo>
                    <a:pt x="319062" y="254901"/>
                  </a:lnTo>
                  <a:lnTo>
                    <a:pt x="323761" y="258978"/>
                  </a:lnTo>
                  <a:lnTo>
                    <a:pt x="329095" y="263055"/>
                  </a:lnTo>
                  <a:lnTo>
                    <a:pt x="339458" y="272770"/>
                  </a:lnTo>
                  <a:lnTo>
                    <a:pt x="342900" y="276542"/>
                  </a:lnTo>
                  <a:lnTo>
                    <a:pt x="347599" y="277164"/>
                  </a:lnTo>
                  <a:lnTo>
                    <a:pt x="351053" y="273088"/>
                  </a:lnTo>
                  <a:lnTo>
                    <a:pt x="372427" y="237642"/>
                  </a:lnTo>
                  <a:lnTo>
                    <a:pt x="377710" y="221348"/>
                  </a:lnTo>
                  <a:lnTo>
                    <a:pt x="380847" y="218846"/>
                  </a:lnTo>
                  <a:lnTo>
                    <a:pt x="396201" y="218846"/>
                  </a:lnTo>
                  <a:lnTo>
                    <a:pt x="399338" y="221983"/>
                  </a:lnTo>
                  <a:lnTo>
                    <a:pt x="399338" y="242366"/>
                  </a:lnTo>
                  <a:lnTo>
                    <a:pt x="396519" y="245503"/>
                  </a:lnTo>
                  <a:lnTo>
                    <a:pt x="392442" y="245808"/>
                  </a:lnTo>
                  <a:lnTo>
                    <a:pt x="391807" y="245808"/>
                  </a:lnTo>
                  <a:lnTo>
                    <a:pt x="388353" y="246443"/>
                  </a:lnTo>
                  <a:lnTo>
                    <a:pt x="381152" y="247065"/>
                  </a:lnTo>
                  <a:lnTo>
                    <a:pt x="375818" y="247688"/>
                  </a:lnTo>
                  <a:lnTo>
                    <a:pt x="372999" y="251447"/>
                  </a:lnTo>
                  <a:lnTo>
                    <a:pt x="374180" y="256476"/>
                  </a:lnTo>
                  <a:lnTo>
                    <a:pt x="374256" y="256781"/>
                  </a:lnTo>
                  <a:lnTo>
                    <a:pt x="377151" y="272148"/>
                  </a:lnTo>
                  <a:lnTo>
                    <a:pt x="377266" y="272770"/>
                  </a:lnTo>
                  <a:lnTo>
                    <a:pt x="377393" y="273405"/>
                  </a:lnTo>
                  <a:lnTo>
                    <a:pt x="378040" y="276237"/>
                  </a:lnTo>
                  <a:lnTo>
                    <a:pt x="378104" y="276542"/>
                  </a:lnTo>
                  <a:lnTo>
                    <a:pt x="378180" y="276898"/>
                  </a:lnTo>
                  <a:lnTo>
                    <a:pt x="378244" y="277164"/>
                  </a:lnTo>
                  <a:lnTo>
                    <a:pt x="378320" y="277482"/>
                  </a:lnTo>
                  <a:lnTo>
                    <a:pt x="381774" y="279984"/>
                  </a:lnTo>
                  <a:lnTo>
                    <a:pt x="386168" y="279361"/>
                  </a:lnTo>
                  <a:lnTo>
                    <a:pt x="455485" y="271259"/>
                  </a:lnTo>
                  <a:lnTo>
                    <a:pt x="480237" y="268071"/>
                  </a:lnTo>
                  <a:lnTo>
                    <a:pt x="484619" y="267449"/>
                  </a:lnTo>
                  <a:lnTo>
                    <a:pt x="487438" y="264312"/>
                  </a:lnTo>
                  <a:lnTo>
                    <a:pt x="487133" y="259918"/>
                  </a:lnTo>
                  <a:lnTo>
                    <a:pt x="487006" y="253974"/>
                  </a:lnTo>
                  <a:lnTo>
                    <a:pt x="486943" y="252704"/>
                  </a:lnTo>
                  <a:lnTo>
                    <a:pt x="486816" y="250202"/>
                  </a:lnTo>
                  <a:lnTo>
                    <a:pt x="489635" y="248945"/>
                  </a:lnTo>
                  <a:lnTo>
                    <a:pt x="530364" y="271018"/>
                  </a:lnTo>
                  <a:lnTo>
                    <a:pt x="553199" y="276898"/>
                  </a:lnTo>
                  <a:lnTo>
                    <a:pt x="553427" y="276898"/>
                  </a:lnTo>
                  <a:lnTo>
                    <a:pt x="578993" y="280606"/>
                  </a:lnTo>
                  <a:lnTo>
                    <a:pt x="582447" y="280936"/>
                  </a:lnTo>
                  <a:lnTo>
                    <a:pt x="585584" y="279044"/>
                  </a:lnTo>
                  <a:lnTo>
                    <a:pt x="587159" y="276237"/>
                  </a:lnTo>
                  <a:lnTo>
                    <a:pt x="589026" y="272148"/>
                  </a:lnTo>
                  <a:lnTo>
                    <a:pt x="591540" y="267449"/>
                  </a:lnTo>
                  <a:lnTo>
                    <a:pt x="594360" y="263372"/>
                  </a:lnTo>
                  <a:lnTo>
                    <a:pt x="600329" y="253974"/>
                  </a:lnTo>
                  <a:lnTo>
                    <a:pt x="598131" y="248945"/>
                  </a:lnTo>
                  <a:lnTo>
                    <a:pt x="587159" y="248005"/>
                  </a:lnTo>
                  <a:lnTo>
                    <a:pt x="576795" y="246748"/>
                  </a:lnTo>
                  <a:lnTo>
                    <a:pt x="571792" y="246443"/>
                  </a:lnTo>
                  <a:lnTo>
                    <a:pt x="562698" y="245186"/>
                  </a:lnTo>
                  <a:lnTo>
                    <a:pt x="562063" y="241109"/>
                  </a:lnTo>
                  <a:lnTo>
                    <a:pt x="563524" y="240169"/>
                  </a:lnTo>
                  <a:lnTo>
                    <a:pt x="569899" y="236093"/>
                  </a:lnTo>
                  <a:lnTo>
                    <a:pt x="570534" y="236093"/>
                  </a:lnTo>
                  <a:lnTo>
                    <a:pt x="571474" y="235470"/>
                  </a:lnTo>
                  <a:lnTo>
                    <a:pt x="572731" y="234518"/>
                  </a:lnTo>
                  <a:lnTo>
                    <a:pt x="573989" y="233908"/>
                  </a:lnTo>
                  <a:lnTo>
                    <a:pt x="574294" y="233908"/>
                  </a:lnTo>
                  <a:lnTo>
                    <a:pt x="574598" y="233578"/>
                  </a:lnTo>
                  <a:lnTo>
                    <a:pt x="576059" y="232638"/>
                  </a:lnTo>
                  <a:lnTo>
                    <a:pt x="579932" y="230136"/>
                  </a:lnTo>
                  <a:lnTo>
                    <a:pt x="579374" y="226377"/>
                  </a:lnTo>
                  <a:lnTo>
                    <a:pt x="579323" y="226060"/>
                  </a:lnTo>
                  <a:lnTo>
                    <a:pt x="573671" y="223240"/>
                  </a:lnTo>
                  <a:lnTo>
                    <a:pt x="567702" y="220726"/>
                  </a:lnTo>
                  <a:lnTo>
                    <a:pt x="568032" y="218846"/>
                  </a:lnTo>
                  <a:lnTo>
                    <a:pt x="599059" y="218846"/>
                  </a:lnTo>
                  <a:lnTo>
                    <a:pt x="602195" y="215709"/>
                  </a:lnTo>
                  <a:lnTo>
                    <a:pt x="602195" y="19438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2"/>
            <p:cNvSpPr/>
            <p:nvPr/>
          </p:nvSpPr>
          <p:spPr>
            <a:xfrm>
              <a:off x="15343762" y="6209940"/>
              <a:ext cx="262255" cy="239395"/>
            </a:xfrm>
            <a:custGeom>
              <a:avLst/>
              <a:gdLst/>
              <a:ahLst/>
              <a:cxnLst/>
              <a:rect l="l" t="t" r="r" b="b"/>
              <a:pathLst>
                <a:path w="262254" h="239395">
                  <a:moveTo>
                    <a:pt x="235617" y="44526"/>
                  </a:moveTo>
                  <a:lnTo>
                    <a:pt x="163982" y="44526"/>
                  </a:lnTo>
                  <a:lnTo>
                    <a:pt x="168694" y="46418"/>
                  </a:lnTo>
                  <a:lnTo>
                    <a:pt x="187818" y="56783"/>
                  </a:lnTo>
                  <a:lnTo>
                    <a:pt x="201772" y="72439"/>
                  </a:lnTo>
                  <a:lnTo>
                    <a:pt x="210318" y="92797"/>
                  </a:lnTo>
                  <a:lnTo>
                    <a:pt x="213220" y="117271"/>
                  </a:lnTo>
                  <a:lnTo>
                    <a:pt x="208711" y="143825"/>
                  </a:lnTo>
                  <a:lnTo>
                    <a:pt x="176171" y="181288"/>
                  </a:lnTo>
                  <a:lnTo>
                    <a:pt x="140157" y="193776"/>
                  </a:lnTo>
                  <a:lnTo>
                    <a:pt x="126669" y="196278"/>
                  </a:lnTo>
                  <a:lnTo>
                    <a:pt x="124167" y="200990"/>
                  </a:lnTo>
                  <a:lnTo>
                    <a:pt x="128231" y="207263"/>
                  </a:lnTo>
                  <a:lnTo>
                    <a:pt x="145796" y="234861"/>
                  </a:lnTo>
                  <a:lnTo>
                    <a:pt x="147370" y="237362"/>
                  </a:lnTo>
                  <a:lnTo>
                    <a:pt x="150825" y="238925"/>
                  </a:lnTo>
                  <a:lnTo>
                    <a:pt x="201539" y="222193"/>
                  </a:lnTo>
                  <a:lnTo>
                    <a:pt x="235391" y="195970"/>
                  </a:lnTo>
                  <a:lnTo>
                    <a:pt x="255409" y="161175"/>
                  </a:lnTo>
                  <a:lnTo>
                    <a:pt x="262115" y="118833"/>
                  </a:lnTo>
                  <a:lnTo>
                    <a:pt x="253587" y="72439"/>
                  </a:lnTo>
                  <a:lnTo>
                    <a:pt x="253499" y="71960"/>
                  </a:lnTo>
                  <a:lnTo>
                    <a:pt x="235617" y="44526"/>
                  </a:lnTo>
                  <a:close/>
                </a:path>
                <a:path w="262254" h="239395">
                  <a:moveTo>
                    <a:pt x="139534" y="0"/>
                  </a:moveTo>
                  <a:lnTo>
                    <a:pt x="94679" y="6755"/>
                  </a:lnTo>
                  <a:lnTo>
                    <a:pt x="56282" y="25445"/>
                  </a:lnTo>
                  <a:lnTo>
                    <a:pt x="26358" y="53709"/>
                  </a:lnTo>
                  <a:lnTo>
                    <a:pt x="6925" y="89182"/>
                  </a:lnTo>
                  <a:lnTo>
                    <a:pt x="0" y="129501"/>
                  </a:lnTo>
                  <a:lnTo>
                    <a:pt x="4977" y="164726"/>
                  </a:lnTo>
                  <a:lnTo>
                    <a:pt x="18656" y="193309"/>
                  </a:lnTo>
                  <a:lnTo>
                    <a:pt x="39154" y="212487"/>
                  </a:lnTo>
                  <a:lnTo>
                    <a:pt x="64592" y="219494"/>
                  </a:lnTo>
                  <a:lnTo>
                    <a:pt x="89105" y="212349"/>
                  </a:lnTo>
                  <a:lnTo>
                    <a:pt x="110410" y="192211"/>
                  </a:lnTo>
                  <a:lnTo>
                    <a:pt x="126941" y="163677"/>
                  </a:lnTo>
                  <a:lnTo>
                    <a:pt x="65532" y="163677"/>
                  </a:lnTo>
                  <a:lnTo>
                    <a:pt x="58358" y="161175"/>
                  </a:lnTo>
                  <a:lnTo>
                    <a:pt x="52358" y="153765"/>
                  </a:lnTo>
                  <a:lnTo>
                    <a:pt x="48240" y="141592"/>
                  </a:lnTo>
                  <a:lnTo>
                    <a:pt x="46710" y="124802"/>
                  </a:lnTo>
                  <a:lnTo>
                    <a:pt x="50363" y="103256"/>
                  </a:lnTo>
                  <a:lnTo>
                    <a:pt x="61337" y="81095"/>
                  </a:lnTo>
                  <a:lnTo>
                    <a:pt x="79661" y="61344"/>
                  </a:lnTo>
                  <a:lnTo>
                    <a:pt x="105359" y="47028"/>
                  </a:lnTo>
                  <a:lnTo>
                    <a:pt x="109435" y="45465"/>
                  </a:lnTo>
                  <a:lnTo>
                    <a:pt x="162627" y="45465"/>
                  </a:lnTo>
                  <a:lnTo>
                    <a:pt x="163982" y="44526"/>
                  </a:lnTo>
                  <a:lnTo>
                    <a:pt x="235617" y="44526"/>
                  </a:lnTo>
                  <a:lnTo>
                    <a:pt x="228923" y="34256"/>
                  </a:lnTo>
                  <a:lnTo>
                    <a:pt x="190299" y="9132"/>
                  </a:lnTo>
                  <a:lnTo>
                    <a:pt x="139534" y="0"/>
                  </a:lnTo>
                  <a:close/>
                </a:path>
                <a:path w="262254" h="239395">
                  <a:moveTo>
                    <a:pt x="162627" y="45465"/>
                  </a:moveTo>
                  <a:lnTo>
                    <a:pt x="109435" y="45465"/>
                  </a:lnTo>
                  <a:lnTo>
                    <a:pt x="111937" y="47663"/>
                  </a:lnTo>
                  <a:lnTo>
                    <a:pt x="110998" y="52057"/>
                  </a:lnTo>
                  <a:lnTo>
                    <a:pt x="101121" y="97684"/>
                  </a:lnTo>
                  <a:lnTo>
                    <a:pt x="89297" y="134177"/>
                  </a:lnTo>
                  <a:lnTo>
                    <a:pt x="65532" y="163677"/>
                  </a:lnTo>
                  <a:lnTo>
                    <a:pt x="126941" y="163677"/>
                  </a:lnTo>
                  <a:lnTo>
                    <a:pt x="143294" y="120713"/>
                  </a:lnTo>
                  <a:lnTo>
                    <a:pt x="156211" y="68687"/>
                  </a:lnTo>
                  <a:lnTo>
                    <a:pt x="159878" y="47663"/>
                  </a:lnTo>
                  <a:lnTo>
                    <a:pt x="159918" y="47345"/>
                  </a:lnTo>
                  <a:lnTo>
                    <a:pt x="162627" y="4546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4" name="object 9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5670555" y="6213703"/>
              <a:ext cx="208813" cy="234848"/>
            </a:xfrm>
            <a:prstGeom prst="rect">
              <a:avLst/>
            </a:prstGeom>
          </p:spPr>
        </p:pic>
        <p:pic>
          <p:nvPicPr>
            <p:cNvPr id="135" name="object 9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5959262" y="6195521"/>
              <a:ext cx="203492" cy="252717"/>
            </a:xfrm>
            <a:prstGeom prst="rect">
              <a:avLst/>
            </a:prstGeom>
          </p:spPr>
        </p:pic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86D7F2F2-28BD-E998-7BDF-CCAE7BBD100A}"/>
              </a:ext>
            </a:extLst>
          </p:cNvPr>
          <p:cNvGrpSpPr/>
          <p:nvPr/>
        </p:nvGrpSpPr>
        <p:grpSpPr>
          <a:xfrm>
            <a:off x="1796682" y="2298700"/>
            <a:ext cx="3797668" cy="141257"/>
            <a:chOff x="243301" y="2686301"/>
            <a:chExt cx="4576960" cy="170243"/>
          </a:xfrm>
        </p:grpSpPr>
        <p:pic>
          <p:nvPicPr>
            <p:cNvPr id="137" name="object 9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43301" y="2686301"/>
              <a:ext cx="1991780" cy="170243"/>
            </a:xfrm>
            <a:prstGeom prst="rect">
              <a:avLst/>
            </a:prstGeom>
          </p:spPr>
        </p:pic>
        <p:pic>
          <p:nvPicPr>
            <p:cNvPr id="138" name="object 9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280616" y="2690632"/>
              <a:ext cx="1160372" cy="165912"/>
            </a:xfrm>
            <a:prstGeom prst="rect">
              <a:avLst/>
            </a:prstGeom>
          </p:spPr>
        </p:pic>
        <p:pic>
          <p:nvPicPr>
            <p:cNvPr id="139" name="object 9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510043" y="2698554"/>
              <a:ext cx="1310218" cy="157985"/>
            </a:xfrm>
            <a:prstGeom prst="rect">
              <a:avLst/>
            </a:prstGeom>
          </p:spPr>
        </p:pic>
      </p:grp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5AD3CE0A-7316-C279-5BD2-BBFBD64986ED}"/>
              </a:ext>
            </a:extLst>
          </p:cNvPr>
          <p:cNvSpPr txBox="1"/>
          <p:nvPr/>
        </p:nvSpPr>
        <p:spPr>
          <a:xfrm>
            <a:off x="5120892" y="7651"/>
            <a:ext cx="251134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パナソニック　ハウジングソリューションズ株式会社</a:t>
            </a:r>
          </a:p>
        </p:txBody>
      </p:sp>
      <p:pic>
        <p:nvPicPr>
          <p:cNvPr id="2" name="object 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826250" y="2754865"/>
            <a:ext cx="607983" cy="610635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0CB19CD-8EB9-D726-B008-C1DEA69C125E}"/>
              </a:ext>
            </a:extLst>
          </p:cNvPr>
          <p:cNvSpPr txBox="1"/>
          <p:nvPr/>
        </p:nvSpPr>
        <p:spPr>
          <a:xfrm>
            <a:off x="2236593" y="6565900"/>
            <a:ext cx="4273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ご成約特典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</a:t>
            </a:r>
            <a:endParaRPr kumimoji="1"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DDC31934-6F41-E776-075C-E0B5965FFDB6}"/>
              </a:ext>
            </a:extLst>
          </p:cNvPr>
          <p:cNvPicPr>
            <a:picLocks noChangeAspect="1"/>
          </p:cNvPicPr>
          <p:nvPr/>
        </p:nvPicPr>
        <p:blipFill>
          <a:blip r:embed="rId27"/>
          <a:srcRect l="1583" t="18984" r="47221"/>
          <a:stretch/>
        </p:blipFill>
        <p:spPr>
          <a:xfrm>
            <a:off x="351924" y="7349650"/>
            <a:ext cx="2549977" cy="1718841"/>
          </a:xfrm>
          <a:prstGeom prst="rect">
            <a:avLst/>
          </a:prstGeom>
        </p:spPr>
      </p:pic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40AD060-980C-092E-DC0F-EDEF40E22E0B}"/>
              </a:ext>
            </a:extLst>
          </p:cNvPr>
          <p:cNvSpPr txBox="1"/>
          <p:nvPr/>
        </p:nvSpPr>
        <p:spPr>
          <a:xfrm>
            <a:off x="341359" y="9087211"/>
            <a:ext cx="34808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期間：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日（金）～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</a:t>
            </a:r>
            <a:endParaRPr lang="en-US" altLang="ja-JP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納入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2026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62D5EE1-9FC1-6152-F223-9D850DC03B44}"/>
              </a:ext>
            </a:extLst>
          </p:cNvPr>
          <p:cNvSpPr txBox="1"/>
          <p:nvPr/>
        </p:nvSpPr>
        <p:spPr>
          <a:xfrm>
            <a:off x="3285521" y="6946900"/>
            <a:ext cx="45668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：フロントオープン食洗機搭載</a:t>
            </a: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→下記水栓より１つ無償搭載</a:t>
            </a: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8100FA2D-44F1-8754-2D9F-9AF569A47D71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625850" y="7462398"/>
            <a:ext cx="3414160" cy="817411"/>
          </a:xfrm>
          <a:prstGeom prst="rect">
            <a:avLst/>
          </a:prstGeom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AD272893-8EDD-6F5A-671C-8DAE82A99D76}"/>
              </a:ext>
            </a:extLst>
          </p:cNvPr>
          <p:cNvSpPr txBox="1"/>
          <p:nvPr/>
        </p:nvSpPr>
        <p:spPr>
          <a:xfrm>
            <a:off x="3284445" y="8289771"/>
            <a:ext cx="40704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：フロントオープン食洗機＋ワイドコンロ搭載</a:t>
            </a: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→下記水栓より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つ無償搭載　</a:t>
            </a:r>
            <a:r>
              <a:rPr lang="en-US" altLang="ja-JP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設備は</a:t>
            </a:r>
            <a:r>
              <a:rPr lang="en-US" altLang="ja-JP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L</a:t>
            </a:r>
            <a:r>
              <a:rPr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クラスのみ対象</a:t>
            </a:r>
          </a:p>
        </p:txBody>
      </p:sp>
      <p:pic>
        <p:nvPicPr>
          <p:cNvPr id="69" name="図 68">
            <a:extLst>
              <a:ext uri="{FF2B5EF4-FFF2-40B4-BE49-F238E27FC236}">
                <a16:creationId xmlns:a16="http://schemas.microsoft.com/office/drawing/2014/main" id="{37BBE83B-11AE-0914-9BE6-5495D2F79934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727065" y="8816947"/>
            <a:ext cx="2338932" cy="764297"/>
          </a:xfrm>
          <a:prstGeom prst="rect">
            <a:avLst/>
          </a:prstGeom>
        </p:spPr>
      </p:pic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A0C8B11-4DDD-367F-EE49-59F431C1076B}"/>
              </a:ext>
            </a:extLst>
          </p:cNvPr>
          <p:cNvSpPr txBox="1"/>
          <p:nvPr/>
        </p:nvSpPr>
        <p:spPr>
          <a:xfrm>
            <a:off x="3597381" y="8920239"/>
            <a:ext cx="1323869" cy="523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対象水栓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981C3D6-2EE1-F86A-AAD9-7187E1CAFA48}"/>
              </a:ext>
            </a:extLst>
          </p:cNvPr>
          <p:cNvSpPr txBox="1"/>
          <p:nvPr/>
        </p:nvSpPr>
        <p:spPr>
          <a:xfrm>
            <a:off x="4314617" y="9014429"/>
            <a:ext cx="2786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＋</a:t>
            </a:r>
            <a:endParaRPr lang="ja-JP" altLang="en-US" b="1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C353F52-F004-9144-53C3-1D794B00BFB4}"/>
              </a:ext>
            </a:extLst>
          </p:cNvPr>
          <p:cNvSpPr txBox="1"/>
          <p:nvPr/>
        </p:nvSpPr>
        <p:spPr>
          <a:xfrm>
            <a:off x="1548399" y="6994061"/>
            <a:ext cx="174821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rgbClr val="BC131A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フロントオープン食洗</a:t>
            </a:r>
          </a:p>
          <a:p>
            <a:r>
              <a:rPr lang="ja-JP" altLang="en-US" sz="1100" b="1" dirty="0">
                <a:solidFill>
                  <a:srgbClr val="BC131A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ご成約キャンペーン</a:t>
            </a:r>
            <a:endParaRPr lang="en-US" altLang="ja-JP" sz="1100" b="1" dirty="0">
              <a:solidFill>
                <a:srgbClr val="BC131A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2A0120D-6FCB-93BE-E1C7-F2C8FFE6BDC5}"/>
              </a:ext>
            </a:extLst>
          </p:cNvPr>
          <p:cNvSpPr txBox="1"/>
          <p:nvPr/>
        </p:nvSpPr>
        <p:spPr>
          <a:xfrm>
            <a:off x="466576" y="7026964"/>
            <a:ext cx="1114408" cy="36933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キッチン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0995E30-9DBD-003E-7934-7BC614CFF14D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24" y="9998214"/>
            <a:ext cx="2352989" cy="588248"/>
          </a:xfrm>
          <a:prstGeom prst="rect">
            <a:avLst/>
          </a:prstGeom>
        </p:spPr>
      </p:pic>
      <p:pic>
        <p:nvPicPr>
          <p:cNvPr id="30" name="図プレースホルダー 90">
            <a:extLst>
              <a:ext uri="{FF2B5EF4-FFF2-40B4-BE49-F238E27FC236}">
                <a16:creationId xmlns:a16="http://schemas.microsoft.com/office/drawing/2014/main" id="{56ADAB02-74B4-7828-F4E9-F2BC1F0F7C30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" r="2800"/>
          <a:stretch>
            <a:fillRect/>
          </a:stretch>
        </p:blipFill>
        <p:spPr>
          <a:xfrm>
            <a:off x="6591762" y="9922302"/>
            <a:ext cx="622193" cy="641105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AD146A1-EF5D-FAD6-C72C-414F3DF0847D}"/>
              </a:ext>
            </a:extLst>
          </p:cNvPr>
          <p:cNvSpPr txBox="1"/>
          <p:nvPr/>
        </p:nvSpPr>
        <p:spPr>
          <a:xfrm>
            <a:off x="429455" y="9614999"/>
            <a:ext cx="3805995" cy="315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l"/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4/5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（土）・</a:t>
            </a: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6(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日）綾町にて構造見学会開催　　＊要予約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BD97CB8009DF24481660BF38D620247" ma:contentTypeVersion="9" ma:contentTypeDescription="新しいドキュメントを作成します。" ma:contentTypeScope="" ma:versionID="55d679b8051f1b7a21953ec6439d6861">
  <xsd:schema xmlns:xsd="http://www.w3.org/2001/XMLSchema" xmlns:xs="http://www.w3.org/2001/XMLSchema" xmlns:p="http://schemas.microsoft.com/office/2006/metadata/properties" xmlns:ns2="15e88d87-da92-4059-93b4-f050f50b9583" targetNamespace="http://schemas.microsoft.com/office/2006/metadata/properties" ma:root="true" ma:fieldsID="21913ae2f15da510ce44084075fc7676" ns2:_="">
    <xsd:import namespace="15e88d87-da92-4059-93b4-f050f50b9583"/>
    <xsd:element name="properties">
      <xsd:complexType>
        <xsd:sequence>
          <xsd:element name="documentManagement">
            <xsd:complexType>
              <xsd:all>
                <xsd:element ref="ns2:_x8aac__x660e_" minOccurs="0"/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e88d87-da92-4059-93b4-f050f50b9583" elementFormDefault="qualified">
    <xsd:import namespace="http://schemas.microsoft.com/office/2006/documentManagement/types"/>
    <xsd:import namespace="http://schemas.microsoft.com/office/infopath/2007/PartnerControls"/>
    <xsd:element name="_x8aac__x660e_" ma:index="8" nillable="true" ma:displayName="説明" ma:format="Dropdown" ma:internalName="_x8aac__x660e_">
      <xsd:simpleType>
        <xsd:restriction base="dms:Note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8aac__x660e_ xmlns="15e88d87-da92-4059-93b4-f050f50b9583" xsi:nil="true"/>
  </documentManagement>
</p:properties>
</file>

<file path=customXml/itemProps1.xml><?xml version="1.0" encoding="utf-8"?>
<ds:datastoreItem xmlns:ds="http://schemas.openxmlformats.org/officeDocument/2006/customXml" ds:itemID="{A0C0F70D-4EF2-4850-A51E-BCC69511D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e88d87-da92-4059-93b4-f050f50b9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04710D-2E13-46D7-AF4B-6EEAE2AB63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FA32E3-9466-4C99-8E69-DC67A7E22534}">
  <ds:schemaRefs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5e88d87-da92-4059-93b4-f050f50b958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277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BIZ UDゴシック</vt:lpstr>
      <vt:lpstr>Meiryo UI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耐震セミナー_広告-ol</dc:title>
  <dc:creator>MAEDA NAOHIRO (前田 直大)</dc:creator>
  <cp:lastModifiedBy>加奈子 北崎</cp:lastModifiedBy>
  <cp:revision>68</cp:revision>
  <cp:lastPrinted>2024-08-23T00:26:59Z</cp:lastPrinted>
  <dcterms:created xsi:type="dcterms:W3CDTF">2024-07-10T08:30:00Z</dcterms:created>
  <dcterms:modified xsi:type="dcterms:W3CDTF">2025-03-24T01:59:11Z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2024-07-10T00:00:00Z</vt:filetime>
  </property>
  <property fmtid="{D5CDD505-2E9C-101B-9397-08002B2CF9AE}" pid="3" name="Creator">
    <vt:lpwstr>Adobe Illustrator 28.5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2024-07-10T00:00:00Z</vt:filetime>
  </property>
  <property fmtid="{D5CDD505-2E9C-101B-9397-08002B2CF9AE}" pid="6" name="Producer">
    <vt:lpwstr>Adobe PDF library 17.00</vt:lpwstr>
  </property>
  <property fmtid="{D5CDD505-2E9C-101B-9397-08002B2CF9AE}" pid="7" name="ContentTypeId">
    <vt:lpwstr>0x010100FBD97CB8009DF24481660BF38D620247</vt:lpwstr>
  </property>
</Properties>
</file>