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6500" cy="10693400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B73526-ABE5-EB28-EDAA-7E0DDBFAE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FF18C15-8E57-E2E4-A6A5-5ABD6129D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A60B-B9DC-4CF8-B91A-DDE59365DD07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A7D7CA1-89C5-DDC3-2EC6-DF0EFE66D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B31067E-019D-F32A-E83B-4936CF409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16EC-B2DD-4ACF-8D49-A93614131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52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1E863D5-8CA9-7F8D-00FC-5BEE1C5BC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10" y="569326"/>
            <a:ext cx="6517481" cy="2066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3C02BB3-B214-F1BF-9C69-DD356E776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510" y="2846623"/>
            <a:ext cx="6517481" cy="678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7C6D0F-D889-911F-C561-BEE9C651B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509" y="9911198"/>
            <a:ext cx="1700213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1A60B-B9DC-4CF8-B91A-DDE59365DD07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31C284-2720-61F6-13A2-096AA7405B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3091" y="9911198"/>
            <a:ext cx="2550319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A7671F-4C97-15A4-F7AE-801ABDDD76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6778" y="9911198"/>
            <a:ext cx="1700213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B16EC-B2DD-4ACF-8D49-A93614131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06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566745" rtl="0" eaLnBrk="1" latinLnBrk="0" hangingPunct="1">
        <a:lnSpc>
          <a:spcPct val="90000"/>
        </a:lnSpc>
        <a:spcBef>
          <a:spcPct val="0"/>
        </a:spcBef>
        <a:buNone/>
        <a:defRPr kumimoji="1" sz="27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686" indent="-141686" algn="l" defTabSz="566745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kumimoji="1" sz="1735" kern="1200">
          <a:solidFill>
            <a:schemeClr val="tx1"/>
          </a:solidFill>
          <a:latin typeface="+mn-lt"/>
          <a:ea typeface="+mn-ea"/>
          <a:cs typeface="+mn-cs"/>
        </a:defRPr>
      </a:lvl1pPr>
      <a:lvl2pPr marL="425059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431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1804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177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8549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1922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5294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8667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373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6745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118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3490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6863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0235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3608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6980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 hidden="1">
            <a:extLst>
              <a:ext uri="{FF2B5EF4-FFF2-40B4-BE49-F238E27FC236}">
                <a16:creationId xmlns:a16="http://schemas.microsoft.com/office/drawing/2014/main" id="{EF44D10C-729E-4187-A4D0-0FB290753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3BAF85A-EAD8-F86E-B750-80D7E249128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56500" cy="1069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87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加奈子 北崎</dc:creator>
  <cp:lastModifiedBy>加奈子 北崎</cp:lastModifiedBy>
  <cp:revision>1</cp:revision>
  <dcterms:created xsi:type="dcterms:W3CDTF">2025-03-24T02:05:18Z</dcterms:created>
  <dcterms:modified xsi:type="dcterms:W3CDTF">2025-03-24T02:05:18Z</dcterms:modified>
</cp:coreProperties>
</file>